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6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184" y="2130425"/>
            <a:ext cx="7013448" cy="1470025"/>
          </a:xfrm>
        </p:spPr>
        <p:txBody>
          <a:bodyPr/>
          <a:lstStyle>
            <a:lvl1pPr algn="ctr">
              <a:defRPr sz="44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508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6E82-9892-426D-AFE9-63A21237E316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9C63E-9341-4050-94BA-A965802228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63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1EA26-02B7-4FA3-9B6C-4494760EADEC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C6127-F5A0-49DC-987F-189AEC217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88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69848"/>
            <a:ext cx="2057400" cy="505631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5024" y="1069848"/>
            <a:ext cx="5141976" cy="505631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750C9-2C71-4F05-B443-8CB5DB6E2E6D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1EC66-912F-4B2E-B74E-24E7F24303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34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52553-7D1A-43F5-AD2B-9AC96F3FB20E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7B466-84CC-4B4A-B38B-50230CE016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0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599" y="2906713"/>
            <a:ext cx="71231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2DC86-8D9F-456D-A018-2E0A8D75126F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BB1C0-C397-49C2-838E-90CBB18BF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95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732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36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4628B-D275-4686-9485-B91611234574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7F1FB-237E-4ABF-9BB4-3CE0080F4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2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320" y="2193481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7320" y="2871216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7089" y="2193798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7089" y="2871215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516A6-F297-4413-8A85-02FFBB63D902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74F28-DBFA-48F4-9C6E-C10510E0B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22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84FC-C756-4B16-B2AC-AE4C524A6415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F8170-F3AB-47D1-86C5-5E7ED09134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14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C9032-DAB5-4791-B90A-BEED79A0AC24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476FC-333F-405F-AAB3-20FEEE4540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63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069848"/>
            <a:ext cx="3008313" cy="11051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008" y="1069848"/>
            <a:ext cx="4050792" cy="50563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0" y="2203704"/>
            <a:ext cx="3008313" cy="39224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070ED-A7C4-4ABE-A8A5-A26CF89CE741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5D798-0B09-4E14-AD95-038B7BE4F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36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944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8944" y="1179575"/>
            <a:ext cx="5486400" cy="35479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944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06621-DF51-4E38-98BF-C6A1AEF1E51F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1A0D0-1361-40A8-ABC4-58CE3A1A2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2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17638" y="977900"/>
            <a:ext cx="7269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17638" y="2166938"/>
            <a:ext cx="7269162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6762373-2567-4698-AF41-FFFB0C5D6C32}" type="datetimeFigureOut">
              <a:rPr lang="en-US" altLang="en-US"/>
              <a:pPr>
                <a:defRPr/>
              </a:pPr>
              <a:t>9/20/2018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156DD15-C323-4286-83CE-A3F21C0EDE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471613" y="2130425"/>
            <a:ext cx="7013575" cy="14700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An atypical career</a:t>
            </a:r>
            <a:endParaRPr lang="en-US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000" y="3886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Dr Catherine Elliott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career path (s)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Medicine – obstetrics and gynaecology					</a:t>
            </a:r>
            <a:r>
              <a:rPr lang="en-GB" sz="1800" dirty="0" smtClean="0">
                <a:solidFill>
                  <a:srgbClr val="FF0000"/>
                </a:solidFill>
              </a:rPr>
              <a:t>Edinburgh</a:t>
            </a:r>
            <a:endParaRPr lang="en-GB" sz="1800" dirty="0" smtClean="0"/>
          </a:p>
          <a:p>
            <a:r>
              <a:rPr lang="en-GB" sz="1800" dirty="0" smtClean="0"/>
              <a:t>Clinical academic training								</a:t>
            </a:r>
            <a:r>
              <a:rPr lang="en-GB" sz="1800" dirty="0" smtClean="0">
                <a:solidFill>
                  <a:srgbClr val="FF0000"/>
                </a:solidFill>
              </a:rPr>
              <a:t>London</a:t>
            </a:r>
            <a:endParaRPr lang="en-GB" sz="1800" dirty="0" smtClean="0"/>
          </a:p>
          <a:p>
            <a:r>
              <a:rPr lang="en-GB" sz="1800" dirty="0" smtClean="0"/>
              <a:t>Sub-specialist training and CCST</a:t>
            </a:r>
          </a:p>
          <a:p>
            <a:r>
              <a:rPr lang="en-GB" sz="1800" dirty="0"/>
              <a:t>MPhil – Medical Law and ethics</a:t>
            </a:r>
          </a:p>
          <a:p>
            <a:r>
              <a:rPr lang="en-GB" sz="1800" dirty="0"/>
              <a:t>Medical Defence </a:t>
            </a:r>
            <a:r>
              <a:rPr lang="en-GB" sz="1800" dirty="0" smtClean="0"/>
              <a:t>Union								</a:t>
            </a:r>
            <a:r>
              <a:rPr lang="en-GB" sz="1800" dirty="0" smtClean="0">
                <a:solidFill>
                  <a:srgbClr val="FF0000"/>
                </a:solidFill>
              </a:rPr>
              <a:t>Wales 														(WAH)</a:t>
            </a:r>
            <a:endParaRPr lang="en-GB" sz="1800" dirty="0"/>
          </a:p>
          <a:p>
            <a:r>
              <a:rPr lang="en-GB" sz="1800" dirty="0"/>
              <a:t>Research governance at MRC Prion Unit</a:t>
            </a:r>
          </a:p>
          <a:p>
            <a:r>
              <a:rPr lang="en-GB" sz="1800" dirty="0"/>
              <a:t>MRC Head </a:t>
            </a:r>
            <a:r>
              <a:rPr lang="en-GB" sz="1800" dirty="0" smtClean="0"/>
              <a:t>Office									</a:t>
            </a:r>
            <a:r>
              <a:rPr lang="en-GB" sz="1800" dirty="0" smtClean="0">
                <a:solidFill>
                  <a:srgbClr val="FF0000"/>
                </a:solidFill>
              </a:rPr>
              <a:t>London</a:t>
            </a:r>
            <a:endParaRPr lang="en-GB" sz="1800" dirty="0"/>
          </a:p>
          <a:p>
            <a:pPr lvl="1"/>
            <a:r>
              <a:rPr lang="en-GB" sz="1800" dirty="0"/>
              <a:t>Research ethics and governance</a:t>
            </a:r>
          </a:p>
          <a:p>
            <a:pPr lvl="1"/>
            <a:r>
              <a:rPr lang="en-GB" sz="1800" dirty="0"/>
              <a:t>Clinical research funding</a:t>
            </a:r>
          </a:p>
          <a:p>
            <a:pPr lvl="1"/>
            <a:r>
              <a:rPr lang="en-GB" sz="1800" dirty="0" smtClean="0"/>
              <a:t>NMHB</a:t>
            </a:r>
          </a:p>
          <a:p>
            <a:r>
              <a:rPr lang="en-GB" sz="1800" dirty="0" smtClean="0"/>
              <a:t>University of Edinburgh: College Registrar, CMVM			</a:t>
            </a:r>
            <a:r>
              <a:rPr lang="en-GB" sz="1800" dirty="0" smtClean="0">
                <a:solidFill>
                  <a:srgbClr val="FF0000"/>
                </a:solidFill>
              </a:rPr>
              <a:t>Edinburgh</a:t>
            </a:r>
            <a:endParaRPr lang="en-GB" sz="1800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538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Choices</a:t>
            </a:r>
          </a:p>
          <a:p>
            <a:endParaRPr lang="en-GB" dirty="0"/>
          </a:p>
          <a:p>
            <a:r>
              <a:rPr lang="en-GB" dirty="0" smtClean="0"/>
              <a:t>Changes</a:t>
            </a:r>
          </a:p>
          <a:p>
            <a:endParaRPr lang="en-GB" dirty="0" smtClean="0"/>
          </a:p>
          <a:p>
            <a:r>
              <a:rPr lang="en-GB" dirty="0" smtClean="0"/>
              <a:t>Chances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247" y="-171174"/>
            <a:ext cx="7269162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247" y="1699799"/>
            <a:ext cx="7269162" cy="3959225"/>
          </a:xfrm>
        </p:spPr>
        <p:txBody>
          <a:bodyPr/>
          <a:lstStyle/>
          <a:p>
            <a:r>
              <a:rPr lang="en-GB" dirty="0" smtClean="0"/>
              <a:t>Choices</a:t>
            </a:r>
          </a:p>
          <a:p>
            <a:pPr lvl="1"/>
            <a:r>
              <a:rPr lang="en-GB" dirty="0" smtClean="0"/>
              <a:t>Try to question – its alright to get off the escalator!</a:t>
            </a:r>
          </a:p>
          <a:p>
            <a:pPr lvl="1"/>
            <a:r>
              <a:rPr lang="en-GB" dirty="0" smtClean="0"/>
              <a:t>What do you enjoy and are good at- many skills are transferable</a:t>
            </a:r>
          </a:p>
          <a:p>
            <a:pPr lvl="1"/>
            <a:r>
              <a:rPr lang="en-GB" dirty="0" smtClean="0"/>
              <a:t>Seek good advice and mentorship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58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8247" y="-171174"/>
            <a:ext cx="7269162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247" y="1699799"/>
            <a:ext cx="7269162" cy="3959225"/>
          </a:xfrm>
        </p:spPr>
        <p:txBody>
          <a:bodyPr/>
          <a:lstStyle/>
          <a:p>
            <a:r>
              <a:rPr lang="en-GB" dirty="0" smtClean="0"/>
              <a:t>Changes</a:t>
            </a:r>
          </a:p>
          <a:p>
            <a:pPr lvl="1"/>
            <a:r>
              <a:rPr lang="en-GB" dirty="0" smtClean="0"/>
              <a:t>Life happens – for good and for bad</a:t>
            </a:r>
          </a:p>
          <a:p>
            <a:pPr lvl="1"/>
            <a:r>
              <a:rPr lang="en-GB" dirty="0" smtClean="0"/>
              <a:t>Balance and priorities shift</a:t>
            </a:r>
          </a:p>
          <a:p>
            <a:pPr lvl="1"/>
            <a:r>
              <a:rPr lang="en-GB" dirty="0" smtClean="0"/>
              <a:t>Try to keep doors open in turbulent times for the calmer times ahead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53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638" y="262282"/>
            <a:ext cx="7269162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7638" y="1550712"/>
            <a:ext cx="7269162" cy="3959225"/>
          </a:xfrm>
        </p:spPr>
        <p:txBody>
          <a:bodyPr/>
          <a:lstStyle/>
          <a:p>
            <a:r>
              <a:rPr lang="en-GB" dirty="0" smtClean="0"/>
              <a:t>Chances</a:t>
            </a:r>
          </a:p>
          <a:p>
            <a:pPr lvl="1"/>
            <a:r>
              <a:rPr lang="en-GB" dirty="0" smtClean="0"/>
              <a:t>Serendipity is real!</a:t>
            </a:r>
          </a:p>
          <a:p>
            <a:pPr lvl="1"/>
            <a:r>
              <a:rPr lang="en-GB" dirty="0" smtClean="0"/>
              <a:t>Know your risk appetite</a:t>
            </a:r>
          </a:p>
          <a:p>
            <a:pPr lvl="1"/>
            <a:r>
              <a:rPr lang="en-GB" dirty="0" smtClean="0"/>
              <a:t>Transfer your skills and be confident in them</a:t>
            </a:r>
          </a:p>
          <a:p>
            <a:pPr lvl="1"/>
            <a:r>
              <a:rPr lang="en-GB" dirty="0" smtClean="0"/>
              <a:t>Be </a:t>
            </a:r>
            <a:r>
              <a:rPr lang="en-GB" dirty="0"/>
              <a:t>p</a:t>
            </a:r>
            <a:r>
              <a:rPr lang="en-GB" dirty="0" smtClean="0"/>
              <a:t>roactive about opportunities and training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23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of Edinburgh College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880373"/>
      </p:ext>
    </p:extLst>
  </p:cSld>
  <p:clrMapOvr>
    <a:masterClrMapping/>
  </p:clrMapOvr>
</p:sld>
</file>

<file path=ppt/theme/theme1.xml><?xml version="1.0" encoding="utf-8"?>
<a:theme xmlns:a="http://schemas.openxmlformats.org/drawingml/2006/main" name="pres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pres6.potx</Template>
  <TotalTime>77</TotalTime>
  <Words>103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MS PGothic</vt:lpstr>
      <vt:lpstr>Arial</vt:lpstr>
      <vt:lpstr>Calibri</vt:lpstr>
      <vt:lpstr>pres6</vt:lpstr>
      <vt:lpstr>An atypical career</vt:lpstr>
      <vt:lpstr>My career path (s)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should go here</dc:title>
  <dc:creator>Aileen Robertson</dc:creator>
  <cp:lastModifiedBy>ELLIOTT Catherine</cp:lastModifiedBy>
  <cp:revision>10</cp:revision>
  <dcterms:created xsi:type="dcterms:W3CDTF">2012-04-25T15:10:26Z</dcterms:created>
  <dcterms:modified xsi:type="dcterms:W3CDTF">2018-09-20T08:07:17Z</dcterms:modified>
</cp:coreProperties>
</file>