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1"/>
  </p:sldMasterIdLst>
  <p:notesMasterIdLst>
    <p:notesMasterId r:id="rId33"/>
  </p:notesMasterIdLst>
  <p:handoutMasterIdLst>
    <p:handoutMasterId r:id="rId34"/>
  </p:handoutMasterIdLst>
  <p:sldIdLst>
    <p:sldId id="257" r:id="rId2"/>
    <p:sldId id="294" r:id="rId3"/>
    <p:sldId id="288" r:id="rId4"/>
    <p:sldId id="289" r:id="rId5"/>
    <p:sldId id="312" r:id="rId6"/>
    <p:sldId id="286" r:id="rId7"/>
    <p:sldId id="287" r:id="rId8"/>
    <p:sldId id="295" r:id="rId9"/>
    <p:sldId id="311" r:id="rId10"/>
    <p:sldId id="293" r:id="rId11"/>
    <p:sldId id="313" r:id="rId12"/>
    <p:sldId id="273" r:id="rId13"/>
    <p:sldId id="284" r:id="rId14"/>
    <p:sldId id="261" r:id="rId15"/>
    <p:sldId id="296" r:id="rId16"/>
    <p:sldId id="285" r:id="rId17"/>
    <p:sldId id="275" r:id="rId18"/>
    <p:sldId id="277" r:id="rId19"/>
    <p:sldId id="279" r:id="rId20"/>
    <p:sldId id="280" r:id="rId21"/>
    <p:sldId id="258" r:id="rId22"/>
    <p:sldId id="276" r:id="rId23"/>
    <p:sldId id="314" r:id="rId24"/>
    <p:sldId id="262" r:id="rId25"/>
    <p:sldId id="300" r:id="rId26"/>
    <p:sldId id="304" r:id="rId27"/>
    <p:sldId id="316" r:id="rId28"/>
    <p:sldId id="297" r:id="rId29"/>
    <p:sldId id="306" r:id="rId30"/>
    <p:sldId id="263" r:id="rId31"/>
    <p:sldId id="315" r:id="rId32"/>
  </p:sldIdLst>
  <p:sldSz cx="11704638" cy="65833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02">
          <p15:clr>
            <a:srgbClr val="A4A3A4"/>
          </p15:clr>
        </p15:guide>
        <p15:guide id="2" orient="horz" pos="354">
          <p15:clr>
            <a:srgbClr val="A4A3A4"/>
          </p15:clr>
        </p15:guide>
        <p15:guide id="3" orient="horz" pos="2170">
          <p15:clr>
            <a:srgbClr val="A4A3A4"/>
          </p15:clr>
        </p15:guide>
        <p15:guide id="4" orient="horz" pos="954">
          <p15:clr>
            <a:srgbClr val="A4A3A4"/>
          </p15:clr>
        </p15:guide>
        <p15:guide id="5" orient="horz" pos="1706">
          <p15:clr>
            <a:srgbClr val="A4A3A4"/>
          </p15:clr>
        </p15:guide>
        <p15:guide id="6" orient="horz" pos="986">
          <p15:clr>
            <a:srgbClr val="A4A3A4"/>
          </p15:clr>
        </p15:guide>
        <p15:guide id="7" orient="horz" pos="2074">
          <p15:clr>
            <a:srgbClr val="A4A3A4"/>
          </p15:clr>
        </p15:guide>
        <p15:guide id="8" pos="391">
          <p15:clr>
            <a:srgbClr val="A4A3A4"/>
          </p15:clr>
        </p15:guide>
        <p15:guide id="9" pos="6975">
          <p15:clr>
            <a:srgbClr val="A4A3A4"/>
          </p15:clr>
        </p15:guide>
        <p15:guide id="10" pos="37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ACDEC"/>
    <a:srgbClr val="FEC200"/>
    <a:srgbClr val="F07E0A"/>
    <a:srgbClr val="002E45"/>
    <a:srgbClr val="2A512C"/>
    <a:srgbClr val="F8B66E"/>
    <a:srgbClr val="4C8026"/>
    <a:srgbClr val="009AB2"/>
    <a:srgbClr val="FACDCA"/>
    <a:srgbClr val="C148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54" autoAdjust="0"/>
    <p:restoredTop sz="78224" autoAdjust="0"/>
  </p:normalViewPr>
  <p:slideViewPr>
    <p:cSldViewPr snapToGrid="0" snapToObjects="1">
      <p:cViewPr varScale="1">
        <p:scale>
          <a:sx n="74" d="100"/>
          <a:sy n="74" d="100"/>
        </p:scale>
        <p:origin x="1856" y="168"/>
      </p:cViewPr>
      <p:guideLst>
        <p:guide orient="horz" pos="3802"/>
        <p:guide orient="horz" pos="354"/>
        <p:guide orient="horz" pos="2170"/>
        <p:guide orient="horz" pos="954"/>
        <p:guide orient="horz" pos="1706"/>
        <p:guide orient="horz" pos="986"/>
        <p:guide orient="horz" pos="2074"/>
        <p:guide pos="391"/>
        <p:guide pos="6975"/>
        <p:guide pos="3703"/>
      </p:guideLst>
    </p:cSldViewPr>
  </p:slideViewPr>
  <p:notesTextViewPr>
    <p:cViewPr>
      <p:scale>
        <a:sx n="100" d="100"/>
        <a:sy n="100" d="100"/>
      </p:scale>
      <p:origin x="0" y="0"/>
    </p:cViewPr>
  </p:notesTextViewPr>
  <p:sorterViewPr>
    <p:cViewPr>
      <p:scale>
        <a:sx n="200" d="100"/>
        <a:sy n="200" d="100"/>
      </p:scale>
      <p:origin x="0" y="10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'wellcome-gender-and-age-profile'!$B$1</c:f>
              <c:strCache>
                <c:ptCount val="1"/>
                <c:pt idx="0">
                  <c:v> Women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'wellcome-gender-and-age-profile'!$A$2:$A$7</c:f>
              <c:strCache>
                <c:ptCount val="6"/>
                <c:pt idx="0">
                  <c:v>Studentships</c:v>
                </c:pt>
                <c:pt idx="1">
                  <c:v>Early Career Fellowships</c:v>
                </c:pt>
                <c:pt idx="2">
                  <c:v>Intermediate Fellowships</c:v>
                </c:pt>
                <c:pt idx="3">
                  <c:v>Senior Fellowships</c:v>
                </c:pt>
                <c:pt idx="4">
                  <c:v>Investigator Awards</c:v>
                </c:pt>
                <c:pt idx="5">
                  <c:v>Principal Fellowships</c:v>
                </c:pt>
              </c:strCache>
            </c:strRef>
          </c:cat>
          <c:val>
            <c:numRef>
              <c:f>'wellcome-gender-and-age-profile'!$B$2:$B$7</c:f>
              <c:numCache>
                <c:formatCode>General</c:formatCode>
                <c:ptCount val="6"/>
                <c:pt idx="0">
                  <c:v>57</c:v>
                </c:pt>
                <c:pt idx="1">
                  <c:v>47</c:v>
                </c:pt>
                <c:pt idx="2">
                  <c:v>48</c:v>
                </c:pt>
                <c:pt idx="3">
                  <c:v>32</c:v>
                </c:pt>
                <c:pt idx="4">
                  <c:v>27</c:v>
                </c:pt>
                <c:pt idx="5">
                  <c:v>25</c:v>
                </c:pt>
              </c:numCache>
            </c:numRef>
          </c:val>
          <c:extLst>
            <c:ext xmlns:c16="http://schemas.microsoft.com/office/drawing/2014/chart" uri="{C3380CC4-5D6E-409C-BE32-E72D297353CC}">
              <c16:uniqueId val="{00000000-C0FD-4469-B09A-A8A0EBA1F08F}"/>
            </c:ext>
          </c:extLst>
        </c:ser>
        <c:ser>
          <c:idx val="1"/>
          <c:order val="1"/>
          <c:tx>
            <c:strRef>
              <c:f>'wellcome-gender-and-age-profile'!$C$1</c:f>
              <c:strCache>
                <c:ptCount val="1"/>
                <c:pt idx="0">
                  <c:v> Men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'wellcome-gender-and-age-profile'!$A$2:$A$7</c:f>
              <c:strCache>
                <c:ptCount val="6"/>
                <c:pt idx="0">
                  <c:v>Studentships</c:v>
                </c:pt>
                <c:pt idx="1">
                  <c:v>Early Career Fellowships</c:v>
                </c:pt>
                <c:pt idx="2">
                  <c:v>Intermediate Fellowships</c:v>
                </c:pt>
                <c:pt idx="3">
                  <c:v>Senior Fellowships</c:v>
                </c:pt>
                <c:pt idx="4">
                  <c:v>Investigator Awards</c:v>
                </c:pt>
                <c:pt idx="5">
                  <c:v>Principal Fellowships</c:v>
                </c:pt>
              </c:strCache>
            </c:strRef>
          </c:cat>
          <c:val>
            <c:numRef>
              <c:f>'wellcome-gender-and-age-profile'!$C$2:$C$7</c:f>
              <c:numCache>
                <c:formatCode>General</c:formatCode>
                <c:ptCount val="6"/>
                <c:pt idx="0">
                  <c:v>43</c:v>
                </c:pt>
                <c:pt idx="1">
                  <c:v>53</c:v>
                </c:pt>
                <c:pt idx="2">
                  <c:v>52</c:v>
                </c:pt>
                <c:pt idx="3">
                  <c:v>68</c:v>
                </c:pt>
                <c:pt idx="4">
                  <c:v>73</c:v>
                </c:pt>
                <c:pt idx="5">
                  <c:v>75</c:v>
                </c:pt>
              </c:numCache>
            </c:numRef>
          </c:val>
          <c:extLst>
            <c:ext xmlns:c16="http://schemas.microsoft.com/office/drawing/2014/chart" uri="{C3380CC4-5D6E-409C-BE32-E72D297353CC}">
              <c16:uniqueId val="{00000001-C0FD-4469-B09A-A8A0EBA1F08F}"/>
            </c:ext>
          </c:extLst>
        </c:ser>
        <c:dLbls>
          <c:showLegendKey val="0"/>
          <c:showVal val="0"/>
          <c:showCatName val="0"/>
          <c:showSerName val="0"/>
          <c:showPercent val="0"/>
          <c:showBubbleSize val="0"/>
        </c:dLbls>
        <c:gapWidth val="219"/>
        <c:overlap val="-27"/>
        <c:axId val="562779176"/>
        <c:axId val="562780160"/>
      </c:barChart>
      <c:catAx>
        <c:axId val="562779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62780160"/>
        <c:crosses val="autoZero"/>
        <c:auto val="1"/>
        <c:lblAlgn val="ctr"/>
        <c:lblOffset val="100"/>
        <c:noMultiLvlLbl val="0"/>
      </c:catAx>
      <c:valAx>
        <c:axId val="562780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2779176"/>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47AE2A-9090-401D-918C-0C7878611ADF}" type="doc">
      <dgm:prSet loTypeId="urn:microsoft.com/office/officeart/2005/8/layout/hProcess11" loCatId="process" qsTypeId="urn:microsoft.com/office/officeart/2005/8/quickstyle/simple1" qsCatId="simple" csTypeId="urn:microsoft.com/office/officeart/2005/8/colors/colorful1" csCatId="colorful" phldr="1"/>
      <dgm:spPr/>
    </dgm:pt>
    <dgm:pt modelId="{B79B32D4-FFBE-441B-B0EB-47EBD67DDF8E}">
      <dgm:prSet phldrT="[Text]" custT="1"/>
      <dgm:spPr>
        <a:xfrm>
          <a:off x="2599" y="0"/>
          <a:ext cx="1513414" cy="1740535"/>
        </a:xfrm>
      </dgm:spPr>
      <dgm:t>
        <a:bodyPr/>
        <a:lstStyle/>
        <a:p>
          <a:pPr>
            <a:buNone/>
          </a:pPr>
          <a:r>
            <a:rPr lang="en-US" sz="1600">
              <a:latin typeface="VAG Rounded Light SSi Thin" panose="020B0500000000000000" pitchFamily="34" charset="0"/>
              <a:ea typeface="+mn-ea"/>
              <a:cs typeface="+mn-cs"/>
            </a:rPr>
            <a:t>September 2017: EDIS symposium</a:t>
          </a:r>
        </a:p>
      </dgm:t>
    </dgm:pt>
    <dgm:pt modelId="{F95CF90D-FABB-4D17-9E77-54B836B7A2AB}" type="parTrans" cxnId="{27B1987E-F574-4871-A60B-7BEE9D598492}">
      <dgm:prSet/>
      <dgm:spPr/>
      <dgm:t>
        <a:bodyPr/>
        <a:lstStyle/>
        <a:p>
          <a:endParaRPr lang="en-US" sz="1600">
            <a:latin typeface="VAG Rounded Light SSi Thin" panose="020B0500000000000000" pitchFamily="34" charset="0"/>
          </a:endParaRPr>
        </a:p>
      </dgm:t>
    </dgm:pt>
    <dgm:pt modelId="{01DCFC86-6C8B-4617-8D69-57FCBD83C668}" type="sibTrans" cxnId="{27B1987E-F574-4871-A60B-7BEE9D598492}">
      <dgm:prSet/>
      <dgm:spPr/>
      <dgm:t>
        <a:bodyPr/>
        <a:lstStyle/>
        <a:p>
          <a:endParaRPr lang="en-US" sz="1600">
            <a:latin typeface="VAG Rounded Light SSi Thin" panose="020B0500000000000000" pitchFamily="34" charset="0"/>
          </a:endParaRPr>
        </a:p>
      </dgm:t>
    </dgm:pt>
    <dgm:pt modelId="{14174A4A-B2E5-4525-A726-8EEA2E572A92}">
      <dgm:prSet phldrT="[Text]" custT="1"/>
      <dgm:spPr>
        <a:xfrm>
          <a:off x="1591684" y="2610802"/>
          <a:ext cx="1513414" cy="1740535"/>
        </a:xfrm>
      </dgm:spPr>
      <dgm:t>
        <a:bodyPr/>
        <a:lstStyle/>
        <a:p>
          <a:pPr>
            <a:buNone/>
          </a:pPr>
          <a:r>
            <a:rPr lang="en-US" sz="1600" dirty="0">
              <a:latin typeface="VAG Rounded Light SSi Thin" panose="020B0500000000000000" pitchFamily="34" charset="0"/>
              <a:ea typeface="+mn-ea"/>
              <a:cs typeface="+mn-cs"/>
            </a:rPr>
            <a:t>November 2017: EDIS Project Manager starts – Identifying the barriers and opportunities</a:t>
          </a:r>
        </a:p>
      </dgm:t>
    </dgm:pt>
    <dgm:pt modelId="{E7C9B4F8-094C-46FE-BFFE-4296540A65BE}" type="parTrans" cxnId="{0E3DD62E-ECAC-49B6-A4F0-4221D5BD2993}">
      <dgm:prSet/>
      <dgm:spPr/>
      <dgm:t>
        <a:bodyPr/>
        <a:lstStyle/>
        <a:p>
          <a:endParaRPr lang="en-US" sz="1600">
            <a:latin typeface="VAG Rounded Light SSi Thin" panose="020B0500000000000000" pitchFamily="34" charset="0"/>
          </a:endParaRPr>
        </a:p>
      </dgm:t>
    </dgm:pt>
    <dgm:pt modelId="{A8CEC283-9EB5-44BD-898F-B1F4DB0A1E75}" type="sibTrans" cxnId="{0E3DD62E-ECAC-49B6-A4F0-4221D5BD2993}">
      <dgm:prSet/>
      <dgm:spPr/>
      <dgm:t>
        <a:bodyPr/>
        <a:lstStyle/>
        <a:p>
          <a:endParaRPr lang="en-US" sz="1600">
            <a:latin typeface="VAG Rounded Light SSi Thin" panose="020B0500000000000000" pitchFamily="34" charset="0"/>
          </a:endParaRPr>
        </a:p>
      </dgm:t>
    </dgm:pt>
    <dgm:pt modelId="{18BB8221-3091-443A-912D-6A592C60F81C}">
      <dgm:prSet phldrT="[Text]" custT="1"/>
      <dgm:spPr>
        <a:xfrm>
          <a:off x="3180770" y="0"/>
          <a:ext cx="1513414" cy="1740535"/>
        </a:xfrm>
      </dgm:spPr>
      <dgm:t>
        <a:bodyPr/>
        <a:lstStyle/>
        <a:p>
          <a:pPr>
            <a:buNone/>
          </a:pPr>
          <a:r>
            <a:rPr lang="en-US" sz="1600" dirty="0">
              <a:latin typeface="VAG Rounded Light SSi Thin" panose="020B0500000000000000" pitchFamily="34" charset="0"/>
              <a:ea typeface="+mn-ea"/>
              <a:cs typeface="+mn-cs"/>
            </a:rPr>
            <a:t>March 2018: First EDIS interim board meeting. Agreed founding document, scope and principles</a:t>
          </a:r>
        </a:p>
      </dgm:t>
    </dgm:pt>
    <dgm:pt modelId="{7CB8E783-B17E-416F-9726-B2B1A285D1E5}" type="parTrans" cxnId="{FDC6BD88-903B-4332-9C5F-157DB4A767F2}">
      <dgm:prSet/>
      <dgm:spPr/>
      <dgm:t>
        <a:bodyPr/>
        <a:lstStyle/>
        <a:p>
          <a:endParaRPr lang="en-US" sz="1600">
            <a:latin typeface="VAG Rounded Light SSi Thin" panose="020B0500000000000000" pitchFamily="34" charset="0"/>
          </a:endParaRPr>
        </a:p>
      </dgm:t>
    </dgm:pt>
    <dgm:pt modelId="{5E3A55E4-5FE5-46A6-830C-60C3E217A7C4}" type="sibTrans" cxnId="{FDC6BD88-903B-4332-9C5F-157DB4A767F2}">
      <dgm:prSet/>
      <dgm:spPr/>
      <dgm:t>
        <a:bodyPr/>
        <a:lstStyle/>
        <a:p>
          <a:endParaRPr lang="en-US" sz="1600">
            <a:latin typeface="VAG Rounded Light SSi Thin" panose="020B0500000000000000" pitchFamily="34" charset="0"/>
          </a:endParaRPr>
        </a:p>
      </dgm:t>
    </dgm:pt>
    <dgm:pt modelId="{207E2B30-2463-4194-A20B-0186F954D819}">
      <dgm:prSet phldrT="[Text]" custT="1"/>
      <dgm:spPr>
        <a:xfrm>
          <a:off x="4769855" y="2610802"/>
          <a:ext cx="1513414" cy="1740535"/>
        </a:xfrm>
      </dgm:spPr>
      <dgm:t>
        <a:bodyPr/>
        <a:lstStyle/>
        <a:p>
          <a:pPr>
            <a:buNone/>
          </a:pPr>
          <a:r>
            <a:rPr lang="en-US" sz="1600" dirty="0">
              <a:latin typeface="VAG Rounded Light SSi Thin" panose="020B0500000000000000" pitchFamily="34" charset="0"/>
              <a:ea typeface="+mn-ea"/>
              <a:cs typeface="+mn-cs"/>
            </a:rPr>
            <a:t>May 2018: Second EDIS interim board meeting. Workshop to develop theory of change to inform strategy</a:t>
          </a:r>
        </a:p>
      </dgm:t>
    </dgm:pt>
    <dgm:pt modelId="{382E308E-163A-49BB-B8B1-ED9A673E6F85}" type="parTrans" cxnId="{873ED668-3EF5-49BD-B86F-5FE584ABAA70}">
      <dgm:prSet/>
      <dgm:spPr/>
      <dgm:t>
        <a:bodyPr/>
        <a:lstStyle/>
        <a:p>
          <a:endParaRPr lang="en-US" sz="1600">
            <a:latin typeface="VAG Rounded Light SSi Thin" panose="020B0500000000000000" pitchFamily="34" charset="0"/>
          </a:endParaRPr>
        </a:p>
      </dgm:t>
    </dgm:pt>
    <dgm:pt modelId="{1042B2CB-84B8-4ACB-9068-6090344CFAC1}" type="sibTrans" cxnId="{873ED668-3EF5-49BD-B86F-5FE584ABAA70}">
      <dgm:prSet/>
      <dgm:spPr/>
      <dgm:t>
        <a:bodyPr/>
        <a:lstStyle/>
        <a:p>
          <a:endParaRPr lang="en-US" sz="1600">
            <a:latin typeface="VAG Rounded Light SSi Thin" panose="020B0500000000000000" pitchFamily="34" charset="0"/>
          </a:endParaRPr>
        </a:p>
      </dgm:t>
    </dgm:pt>
    <dgm:pt modelId="{E754B5CD-C05C-4F09-9190-52321FEBA3F4}">
      <dgm:prSet phldrT="[Text]" custT="1"/>
      <dgm:spPr>
        <a:xfrm>
          <a:off x="6358940" y="0"/>
          <a:ext cx="1513414" cy="1740535"/>
        </a:xfrm>
      </dgm:spPr>
      <dgm:t>
        <a:bodyPr/>
        <a:lstStyle/>
        <a:p>
          <a:pPr>
            <a:buNone/>
          </a:pPr>
          <a:r>
            <a:rPr lang="en-US" sz="1600" dirty="0">
              <a:latin typeface="VAG Rounded Light SSi Thin" panose="020B0500000000000000" pitchFamily="34" charset="0"/>
              <a:ea typeface="+mn-ea"/>
              <a:cs typeface="+mn-cs"/>
            </a:rPr>
            <a:t>July 2018: Third EDIS interim board meeting. Agreed upon opening out membership and first actions</a:t>
          </a:r>
        </a:p>
      </dgm:t>
    </dgm:pt>
    <dgm:pt modelId="{22B3945A-0B0D-4A9C-BAAF-18A66B95538C}" type="parTrans" cxnId="{6333A940-6C76-4C0C-BE78-745793F6A750}">
      <dgm:prSet/>
      <dgm:spPr/>
      <dgm:t>
        <a:bodyPr/>
        <a:lstStyle/>
        <a:p>
          <a:endParaRPr lang="en-US" sz="1600">
            <a:latin typeface="VAG Rounded Light SSi Thin" panose="020B0500000000000000" pitchFamily="34" charset="0"/>
          </a:endParaRPr>
        </a:p>
      </dgm:t>
    </dgm:pt>
    <dgm:pt modelId="{C8C90D3D-5342-4011-A1E6-3D33D57DF823}" type="sibTrans" cxnId="{6333A940-6C76-4C0C-BE78-745793F6A750}">
      <dgm:prSet/>
      <dgm:spPr/>
      <dgm:t>
        <a:bodyPr/>
        <a:lstStyle/>
        <a:p>
          <a:endParaRPr lang="en-US" sz="1600">
            <a:latin typeface="VAG Rounded Light SSi Thin" panose="020B0500000000000000" pitchFamily="34" charset="0"/>
          </a:endParaRPr>
        </a:p>
      </dgm:t>
    </dgm:pt>
    <dgm:pt modelId="{E6197E30-4CC4-47FB-8735-CBC217BDA904}">
      <dgm:prSet phldrT="[Text]" custT="1"/>
      <dgm:spPr>
        <a:xfrm>
          <a:off x="7948026" y="2610802"/>
          <a:ext cx="1513414" cy="1740535"/>
        </a:xfrm>
      </dgm:spPr>
      <dgm:t>
        <a:bodyPr/>
        <a:lstStyle/>
        <a:p>
          <a:pPr>
            <a:buNone/>
          </a:pPr>
          <a:r>
            <a:rPr lang="en-US" sz="1600">
              <a:latin typeface="VAG Rounded Light SSi Thin" panose="020B0500000000000000" pitchFamily="34" charset="0"/>
              <a:ea typeface="+mn-ea"/>
              <a:cs typeface="+mn-cs"/>
            </a:rPr>
            <a:t>September 2018: Open EDIS meeting to recruit additional partners</a:t>
          </a:r>
        </a:p>
      </dgm:t>
    </dgm:pt>
    <dgm:pt modelId="{3959B5EF-C3F9-4BD5-A78F-E186B3A7D807}" type="parTrans" cxnId="{F3EC6EC6-EF0C-4ADB-8449-3BEC27C56611}">
      <dgm:prSet/>
      <dgm:spPr/>
      <dgm:t>
        <a:bodyPr/>
        <a:lstStyle/>
        <a:p>
          <a:endParaRPr lang="en-US" sz="1600">
            <a:latin typeface="VAG Rounded Light SSi Thin" panose="020B0500000000000000" pitchFamily="34" charset="0"/>
          </a:endParaRPr>
        </a:p>
      </dgm:t>
    </dgm:pt>
    <dgm:pt modelId="{6F373BD6-AFC8-4FDA-89C2-1983A4B4CC43}" type="sibTrans" cxnId="{F3EC6EC6-EF0C-4ADB-8449-3BEC27C56611}">
      <dgm:prSet/>
      <dgm:spPr/>
      <dgm:t>
        <a:bodyPr/>
        <a:lstStyle/>
        <a:p>
          <a:endParaRPr lang="en-US" sz="1600">
            <a:latin typeface="VAG Rounded Light SSi Thin" panose="020B0500000000000000" pitchFamily="34" charset="0"/>
          </a:endParaRPr>
        </a:p>
      </dgm:t>
    </dgm:pt>
    <dgm:pt modelId="{BBE2FB2F-4165-4109-91AA-AC5402BD3350}" type="pres">
      <dgm:prSet presAssocID="{A747AE2A-9090-401D-918C-0C7878611ADF}" presName="Name0" presStyleCnt="0">
        <dgm:presLayoutVars>
          <dgm:dir/>
          <dgm:resizeHandles val="exact"/>
        </dgm:presLayoutVars>
      </dgm:prSet>
      <dgm:spPr/>
    </dgm:pt>
    <dgm:pt modelId="{CD0C86A9-5A7B-4A2D-9268-7FEBCFC288F6}" type="pres">
      <dgm:prSet presAssocID="{A747AE2A-9090-401D-918C-0C7878611ADF}" presName="arrow" presStyleLbl="bgShp" presStyleIdx="0" presStyleCnt="1"/>
      <dgm:spPr>
        <a:xfrm>
          <a:off x="0" y="1305401"/>
          <a:ext cx="10515600" cy="1740535"/>
        </a:xfrm>
        <a:prstGeom prst="notchedRightArrow">
          <a:avLst/>
        </a:prstGeom>
        <a:solidFill>
          <a:schemeClr val="tx2">
            <a:lumMod val="40000"/>
            <a:lumOff val="60000"/>
          </a:schemeClr>
        </a:solidFill>
      </dgm:spPr>
    </dgm:pt>
    <dgm:pt modelId="{2CCE40C2-0545-46FF-B5C3-AAFD5ECDE200}" type="pres">
      <dgm:prSet presAssocID="{A747AE2A-9090-401D-918C-0C7878611ADF}" presName="points" presStyleCnt="0"/>
      <dgm:spPr/>
    </dgm:pt>
    <dgm:pt modelId="{6D2C727A-E4EE-4B36-BAE3-804B7989035F}" type="pres">
      <dgm:prSet presAssocID="{B79B32D4-FFBE-441B-B0EB-47EBD67DDF8E}" presName="compositeA" presStyleCnt="0"/>
      <dgm:spPr/>
    </dgm:pt>
    <dgm:pt modelId="{9C073E71-C2A8-4D43-8F3E-493A5782A26C}" type="pres">
      <dgm:prSet presAssocID="{B79B32D4-FFBE-441B-B0EB-47EBD67DDF8E}" presName="textA" presStyleLbl="revTx" presStyleIdx="0" presStyleCnt="6">
        <dgm:presLayoutVars>
          <dgm:bulletEnabled val="1"/>
        </dgm:presLayoutVars>
      </dgm:prSet>
      <dgm:spPr/>
    </dgm:pt>
    <dgm:pt modelId="{65BB4EF7-5C42-43F4-AD25-CA9DE748BAB3}" type="pres">
      <dgm:prSet presAssocID="{B79B32D4-FFBE-441B-B0EB-47EBD67DDF8E}" presName="circleA" presStyleLbl="node1" presStyleIdx="0" presStyleCnt="6"/>
      <dgm:spPr>
        <a:xfrm>
          <a:off x="541739" y="1958102"/>
          <a:ext cx="435133" cy="435133"/>
        </a:xfrm>
        <a:prstGeom prst="ellipse">
          <a:avLst/>
        </a:prstGeom>
      </dgm:spPr>
    </dgm:pt>
    <dgm:pt modelId="{4F30D6AB-EE93-4389-91F2-4759305AF59C}" type="pres">
      <dgm:prSet presAssocID="{B79B32D4-FFBE-441B-B0EB-47EBD67DDF8E}" presName="spaceA" presStyleCnt="0"/>
      <dgm:spPr/>
    </dgm:pt>
    <dgm:pt modelId="{1C8BA51C-2183-481A-A961-CA8F4AD5554A}" type="pres">
      <dgm:prSet presAssocID="{01DCFC86-6C8B-4617-8D69-57FCBD83C668}" presName="space" presStyleCnt="0"/>
      <dgm:spPr/>
    </dgm:pt>
    <dgm:pt modelId="{1BBD921A-8B72-4101-9050-D64D5834CAAF}" type="pres">
      <dgm:prSet presAssocID="{14174A4A-B2E5-4525-A726-8EEA2E572A92}" presName="compositeB" presStyleCnt="0"/>
      <dgm:spPr/>
    </dgm:pt>
    <dgm:pt modelId="{40AF696A-0138-4846-A590-FE4C3C5496D4}" type="pres">
      <dgm:prSet presAssocID="{14174A4A-B2E5-4525-A726-8EEA2E572A92}" presName="textB" presStyleLbl="revTx" presStyleIdx="1" presStyleCnt="6" custScaleX="135244">
        <dgm:presLayoutVars>
          <dgm:bulletEnabled val="1"/>
        </dgm:presLayoutVars>
      </dgm:prSet>
      <dgm:spPr/>
    </dgm:pt>
    <dgm:pt modelId="{6A2E34DC-B4C8-49A3-9BC4-E50EB6914B1E}" type="pres">
      <dgm:prSet presAssocID="{14174A4A-B2E5-4525-A726-8EEA2E572A92}" presName="circleB" presStyleLbl="node1" presStyleIdx="1" presStyleCnt="6"/>
      <dgm:spPr>
        <a:xfrm>
          <a:off x="2130825" y="1958102"/>
          <a:ext cx="435133" cy="435133"/>
        </a:xfrm>
        <a:prstGeom prst="ellipse">
          <a:avLst/>
        </a:prstGeom>
      </dgm:spPr>
    </dgm:pt>
    <dgm:pt modelId="{F61696ED-B636-40BC-94FA-93E66B811244}" type="pres">
      <dgm:prSet presAssocID="{14174A4A-B2E5-4525-A726-8EEA2E572A92}" presName="spaceB" presStyleCnt="0"/>
      <dgm:spPr/>
    </dgm:pt>
    <dgm:pt modelId="{61841486-D50C-4834-A607-D3D1E113EDF6}" type="pres">
      <dgm:prSet presAssocID="{A8CEC283-9EB5-44BD-898F-B1F4DB0A1E75}" presName="space" presStyleCnt="0"/>
      <dgm:spPr/>
    </dgm:pt>
    <dgm:pt modelId="{F6146552-4DA5-4DB8-80F0-40C301DF31F7}" type="pres">
      <dgm:prSet presAssocID="{18BB8221-3091-443A-912D-6A592C60F81C}" presName="compositeA" presStyleCnt="0"/>
      <dgm:spPr/>
    </dgm:pt>
    <dgm:pt modelId="{8400E76A-3031-4559-947A-4B70ADAE6EA6}" type="pres">
      <dgm:prSet presAssocID="{18BB8221-3091-443A-912D-6A592C60F81C}" presName="textA" presStyleLbl="revTx" presStyleIdx="2" presStyleCnt="6" custScaleX="154779">
        <dgm:presLayoutVars>
          <dgm:bulletEnabled val="1"/>
        </dgm:presLayoutVars>
      </dgm:prSet>
      <dgm:spPr/>
    </dgm:pt>
    <dgm:pt modelId="{CEF0AC81-CB4D-473D-9F8E-1BF8685DC921}" type="pres">
      <dgm:prSet presAssocID="{18BB8221-3091-443A-912D-6A592C60F81C}" presName="circleA" presStyleLbl="node1" presStyleIdx="2" presStyleCnt="6"/>
      <dgm:spPr>
        <a:xfrm>
          <a:off x="3719910" y="1958102"/>
          <a:ext cx="435133" cy="435133"/>
        </a:xfrm>
        <a:prstGeom prst="ellipse">
          <a:avLst/>
        </a:prstGeom>
      </dgm:spPr>
    </dgm:pt>
    <dgm:pt modelId="{DF229D97-9866-4620-A45D-12E627D961D0}" type="pres">
      <dgm:prSet presAssocID="{18BB8221-3091-443A-912D-6A592C60F81C}" presName="spaceA" presStyleCnt="0"/>
      <dgm:spPr/>
    </dgm:pt>
    <dgm:pt modelId="{9BC5B156-4110-4D04-A7D6-85AC06D03661}" type="pres">
      <dgm:prSet presAssocID="{5E3A55E4-5FE5-46A6-830C-60C3E217A7C4}" presName="space" presStyleCnt="0"/>
      <dgm:spPr/>
    </dgm:pt>
    <dgm:pt modelId="{D6B72A03-884F-49E8-8604-CDCE58318723}" type="pres">
      <dgm:prSet presAssocID="{207E2B30-2463-4194-A20B-0186F954D819}" presName="compositeB" presStyleCnt="0"/>
      <dgm:spPr/>
    </dgm:pt>
    <dgm:pt modelId="{F7D2A642-6B68-4449-82BD-C5831C419CFC}" type="pres">
      <dgm:prSet presAssocID="{207E2B30-2463-4194-A20B-0186F954D819}" presName="textB" presStyleLbl="revTx" presStyleIdx="3" presStyleCnt="6" custScaleX="136851">
        <dgm:presLayoutVars>
          <dgm:bulletEnabled val="1"/>
        </dgm:presLayoutVars>
      </dgm:prSet>
      <dgm:spPr/>
    </dgm:pt>
    <dgm:pt modelId="{ACDAE820-D4EA-4182-A389-295640CD6896}" type="pres">
      <dgm:prSet presAssocID="{207E2B30-2463-4194-A20B-0186F954D819}" presName="circleB" presStyleLbl="node1" presStyleIdx="3" presStyleCnt="6"/>
      <dgm:spPr>
        <a:xfrm>
          <a:off x="5308995" y="1958102"/>
          <a:ext cx="435133" cy="435133"/>
        </a:xfrm>
        <a:prstGeom prst="ellipse">
          <a:avLst/>
        </a:prstGeom>
        <a:solidFill>
          <a:schemeClr val="accent1"/>
        </a:solidFill>
      </dgm:spPr>
    </dgm:pt>
    <dgm:pt modelId="{8E6A8BEE-6548-45F6-A5F6-2C1F614CD406}" type="pres">
      <dgm:prSet presAssocID="{207E2B30-2463-4194-A20B-0186F954D819}" presName="spaceB" presStyleCnt="0"/>
      <dgm:spPr/>
    </dgm:pt>
    <dgm:pt modelId="{CA9E01EC-1627-430E-A263-D93506775BD9}" type="pres">
      <dgm:prSet presAssocID="{1042B2CB-84B8-4ACB-9068-6090344CFAC1}" presName="space" presStyleCnt="0"/>
      <dgm:spPr/>
    </dgm:pt>
    <dgm:pt modelId="{C33C91BF-E6EC-4DCB-A82D-0F1151F1AA9C}" type="pres">
      <dgm:prSet presAssocID="{E754B5CD-C05C-4F09-9190-52321FEBA3F4}" presName="compositeA" presStyleCnt="0"/>
      <dgm:spPr/>
    </dgm:pt>
    <dgm:pt modelId="{6C0DEC7A-3E21-4C40-8BE3-2A409CC5B3B8}" type="pres">
      <dgm:prSet presAssocID="{E754B5CD-C05C-4F09-9190-52321FEBA3F4}" presName="textA" presStyleLbl="revTx" presStyleIdx="4" presStyleCnt="6" custScaleX="140948">
        <dgm:presLayoutVars>
          <dgm:bulletEnabled val="1"/>
        </dgm:presLayoutVars>
      </dgm:prSet>
      <dgm:spPr/>
    </dgm:pt>
    <dgm:pt modelId="{3850F539-D75E-4B27-B999-0CE035D77CE4}" type="pres">
      <dgm:prSet presAssocID="{E754B5CD-C05C-4F09-9190-52321FEBA3F4}" presName="circleA" presStyleLbl="node1" presStyleIdx="4" presStyleCnt="6"/>
      <dgm:spPr>
        <a:xfrm>
          <a:off x="6898081" y="1958102"/>
          <a:ext cx="435133" cy="435133"/>
        </a:xfrm>
        <a:prstGeom prst="ellipse">
          <a:avLst/>
        </a:prstGeom>
        <a:solidFill>
          <a:schemeClr val="accent2"/>
        </a:solidFill>
      </dgm:spPr>
    </dgm:pt>
    <dgm:pt modelId="{AB4793AC-CDFF-4455-83F5-5B7C96B0D23C}" type="pres">
      <dgm:prSet presAssocID="{E754B5CD-C05C-4F09-9190-52321FEBA3F4}" presName="spaceA" presStyleCnt="0"/>
      <dgm:spPr/>
    </dgm:pt>
    <dgm:pt modelId="{92AFF922-28C1-4F09-9161-A5283343642C}" type="pres">
      <dgm:prSet presAssocID="{C8C90D3D-5342-4011-A1E6-3D33D57DF823}" presName="space" presStyleCnt="0"/>
      <dgm:spPr/>
    </dgm:pt>
    <dgm:pt modelId="{93858DCE-061F-48B9-86F7-EF01C8CD2814}" type="pres">
      <dgm:prSet presAssocID="{E6197E30-4CC4-47FB-8735-CBC217BDA904}" presName="compositeB" presStyleCnt="0"/>
      <dgm:spPr/>
    </dgm:pt>
    <dgm:pt modelId="{CC7017CA-AFBA-47F7-A5FC-B30E65415AF5}" type="pres">
      <dgm:prSet presAssocID="{E6197E30-4CC4-47FB-8735-CBC217BDA904}" presName="textB" presStyleLbl="revTx" presStyleIdx="5" presStyleCnt="6">
        <dgm:presLayoutVars>
          <dgm:bulletEnabled val="1"/>
        </dgm:presLayoutVars>
      </dgm:prSet>
      <dgm:spPr/>
    </dgm:pt>
    <dgm:pt modelId="{A576F815-F845-4D37-8198-D9B79AE2213F}" type="pres">
      <dgm:prSet presAssocID="{E6197E30-4CC4-47FB-8735-CBC217BDA904}" presName="circleB" presStyleLbl="node1" presStyleIdx="5" presStyleCnt="6"/>
      <dgm:spPr>
        <a:xfrm>
          <a:off x="8487166" y="1958102"/>
          <a:ext cx="435133" cy="435133"/>
        </a:xfrm>
        <a:prstGeom prst="ellipse">
          <a:avLst/>
        </a:prstGeom>
        <a:solidFill>
          <a:schemeClr val="accent3"/>
        </a:solidFill>
      </dgm:spPr>
    </dgm:pt>
    <dgm:pt modelId="{923BD712-E3DB-4F98-AAE1-BAECCAD47B98}" type="pres">
      <dgm:prSet presAssocID="{E6197E30-4CC4-47FB-8735-CBC217BDA904}" presName="spaceB" presStyleCnt="0"/>
      <dgm:spPr/>
    </dgm:pt>
  </dgm:ptLst>
  <dgm:cxnLst>
    <dgm:cxn modelId="{0E3DD62E-ECAC-49B6-A4F0-4221D5BD2993}" srcId="{A747AE2A-9090-401D-918C-0C7878611ADF}" destId="{14174A4A-B2E5-4525-A726-8EEA2E572A92}" srcOrd="1" destOrd="0" parTransId="{E7C9B4F8-094C-46FE-BFFE-4296540A65BE}" sibTransId="{A8CEC283-9EB5-44BD-898F-B1F4DB0A1E75}"/>
    <dgm:cxn modelId="{10F7B630-6C5A-46CE-8591-466D7A1DB6EA}" type="presOf" srcId="{18BB8221-3091-443A-912D-6A592C60F81C}" destId="{8400E76A-3031-4559-947A-4B70ADAE6EA6}" srcOrd="0" destOrd="0" presId="urn:microsoft.com/office/officeart/2005/8/layout/hProcess11"/>
    <dgm:cxn modelId="{6333A940-6C76-4C0C-BE78-745793F6A750}" srcId="{A747AE2A-9090-401D-918C-0C7878611ADF}" destId="{E754B5CD-C05C-4F09-9190-52321FEBA3F4}" srcOrd="4" destOrd="0" parTransId="{22B3945A-0B0D-4A9C-BAAF-18A66B95538C}" sibTransId="{C8C90D3D-5342-4011-A1E6-3D33D57DF823}"/>
    <dgm:cxn modelId="{45839F55-A64A-4335-BDC8-BC07075C9B6E}" type="presOf" srcId="{E6197E30-4CC4-47FB-8735-CBC217BDA904}" destId="{CC7017CA-AFBA-47F7-A5FC-B30E65415AF5}" srcOrd="0" destOrd="0" presId="urn:microsoft.com/office/officeart/2005/8/layout/hProcess11"/>
    <dgm:cxn modelId="{873ED668-3EF5-49BD-B86F-5FE584ABAA70}" srcId="{A747AE2A-9090-401D-918C-0C7878611ADF}" destId="{207E2B30-2463-4194-A20B-0186F954D819}" srcOrd="3" destOrd="0" parTransId="{382E308E-163A-49BB-B8B1-ED9A673E6F85}" sibTransId="{1042B2CB-84B8-4ACB-9068-6090344CFAC1}"/>
    <dgm:cxn modelId="{27B1987E-F574-4871-A60B-7BEE9D598492}" srcId="{A747AE2A-9090-401D-918C-0C7878611ADF}" destId="{B79B32D4-FFBE-441B-B0EB-47EBD67DDF8E}" srcOrd="0" destOrd="0" parTransId="{F95CF90D-FABB-4D17-9E77-54B836B7A2AB}" sibTransId="{01DCFC86-6C8B-4617-8D69-57FCBD83C668}"/>
    <dgm:cxn modelId="{FDC6BD88-903B-4332-9C5F-157DB4A767F2}" srcId="{A747AE2A-9090-401D-918C-0C7878611ADF}" destId="{18BB8221-3091-443A-912D-6A592C60F81C}" srcOrd="2" destOrd="0" parTransId="{7CB8E783-B17E-416F-9726-B2B1A285D1E5}" sibTransId="{5E3A55E4-5FE5-46A6-830C-60C3E217A7C4}"/>
    <dgm:cxn modelId="{C86BB593-977A-4447-8CB4-94F1F937FFDC}" type="presOf" srcId="{E754B5CD-C05C-4F09-9190-52321FEBA3F4}" destId="{6C0DEC7A-3E21-4C40-8BE3-2A409CC5B3B8}" srcOrd="0" destOrd="0" presId="urn:microsoft.com/office/officeart/2005/8/layout/hProcess11"/>
    <dgm:cxn modelId="{8AF3079B-A23F-4EB0-AB9A-99CBDB25B4F6}" type="presOf" srcId="{A747AE2A-9090-401D-918C-0C7878611ADF}" destId="{BBE2FB2F-4165-4109-91AA-AC5402BD3350}" srcOrd="0" destOrd="0" presId="urn:microsoft.com/office/officeart/2005/8/layout/hProcess11"/>
    <dgm:cxn modelId="{F3E0D29C-452C-45F6-AF35-86708D1D3785}" type="presOf" srcId="{14174A4A-B2E5-4525-A726-8EEA2E572A92}" destId="{40AF696A-0138-4846-A590-FE4C3C5496D4}" srcOrd="0" destOrd="0" presId="urn:microsoft.com/office/officeart/2005/8/layout/hProcess11"/>
    <dgm:cxn modelId="{97E681A7-E0E8-4B6C-8B9D-E8677DE77E19}" type="presOf" srcId="{B79B32D4-FFBE-441B-B0EB-47EBD67DDF8E}" destId="{9C073E71-C2A8-4D43-8F3E-493A5782A26C}" srcOrd="0" destOrd="0" presId="urn:microsoft.com/office/officeart/2005/8/layout/hProcess11"/>
    <dgm:cxn modelId="{464013AA-A5F6-484F-98D3-7B8136E0DFB6}" type="presOf" srcId="{207E2B30-2463-4194-A20B-0186F954D819}" destId="{F7D2A642-6B68-4449-82BD-C5831C419CFC}" srcOrd="0" destOrd="0" presId="urn:microsoft.com/office/officeart/2005/8/layout/hProcess11"/>
    <dgm:cxn modelId="{F3EC6EC6-EF0C-4ADB-8449-3BEC27C56611}" srcId="{A747AE2A-9090-401D-918C-0C7878611ADF}" destId="{E6197E30-4CC4-47FB-8735-CBC217BDA904}" srcOrd="5" destOrd="0" parTransId="{3959B5EF-C3F9-4BD5-A78F-E186B3A7D807}" sibTransId="{6F373BD6-AFC8-4FDA-89C2-1983A4B4CC43}"/>
    <dgm:cxn modelId="{51A93BA7-7C01-4FD7-8DCA-E1B7757A178F}" type="presParOf" srcId="{BBE2FB2F-4165-4109-91AA-AC5402BD3350}" destId="{CD0C86A9-5A7B-4A2D-9268-7FEBCFC288F6}" srcOrd="0" destOrd="0" presId="urn:microsoft.com/office/officeart/2005/8/layout/hProcess11"/>
    <dgm:cxn modelId="{2FA97D78-C042-4D33-98AC-CBDBD606A8E9}" type="presParOf" srcId="{BBE2FB2F-4165-4109-91AA-AC5402BD3350}" destId="{2CCE40C2-0545-46FF-B5C3-AAFD5ECDE200}" srcOrd="1" destOrd="0" presId="urn:microsoft.com/office/officeart/2005/8/layout/hProcess11"/>
    <dgm:cxn modelId="{27D04C4A-9903-4EC4-BAB7-456C80785ED8}" type="presParOf" srcId="{2CCE40C2-0545-46FF-B5C3-AAFD5ECDE200}" destId="{6D2C727A-E4EE-4B36-BAE3-804B7989035F}" srcOrd="0" destOrd="0" presId="urn:microsoft.com/office/officeart/2005/8/layout/hProcess11"/>
    <dgm:cxn modelId="{9AC30525-E5B3-4CA4-8BC9-29C688948217}" type="presParOf" srcId="{6D2C727A-E4EE-4B36-BAE3-804B7989035F}" destId="{9C073E71-C2A8-4D43-8F3E-493A5782A26C}" srcOrd="0" destOrd="0" presId="urn:microsoft.com/office/officeart/2005/8/layout/hProcess11"/>
    <dgm:cxn modelId="{9E1A134E-C8B4-457C-8074-A65A21605AEF}" type="presParOf" srcId="{6D2C727A-E4EE-4B36-BAE3-804B7989035F}" destId="{65BB4EF7-5C42-43F4-AD25-CA9DE748BAB3}" srcOrd="1" destOrd="0" presId="urn:microsoft.com/office/officeart/2005/8/layout/hProcess11"/>
    <dgm:cxn modelId="{2E18D4EB-C112-4A10-AE68-3ECB5586DB74}" type="presParOf" srcId="{6D2C727A-E4EE-4B36-BAE3-804B7989035F}" destId="{4F30D6AB-EE93-4389-91F2-4759305AF59C}" srcOrd="2" destOrd="0" presId="urn:microsoft.com/office/officeart/2005/8/layout/hProcess11"/>
    <dgm:cxn modelId="{D713B80D-C694-48A1-B731-EF862E475130}" type="presParOf" srcId="{2CCE40C2-0545-46FF-B5C3-AAFD5ECDE200}" destId="{1C8BA51C-2183-481A-A961-CA8F4AD5554A}" srcOrd="1" destOrd="0" presId="urn:microsoft.com/office/officeart/2005/8/layout/hProcess11"/>
    <dgm:cxn modelId="{B0EF305B-CA7E-4AC6-A6C9-373480CFC3DA}" type="presParOf" srcId="{2CCE40C2-0545-46FF-B5C3-AAFD5ECDE200}" destId="{1BBD921A-8B72-4101-9050-D64D5834CAAF}" srcOrd="2" destOrd="0" presId="urn:microsoft.com/office/officeart/2005/8/layout/hProcess11"/>
    <dgm:cxn modelId="{73EC09B2-8140-4166-BEAB-0EEB9E90C9D4}" type="presParOf" srcId="{1BBD921A-8B72-4101-9050-D64D5834CAAF}" destId="{40AF696A-0138-4846-A590-FE4C3C5496D4}" srcOrd="0" destOrd="0" presId="urn:microsoft.com/office/officeart/2005/8/layout/hProcess11"/>
    <dgm:cxn modelId="{F4FFCEE0-744E-45BD-8AD8-7ED924BC104B}" type="presParOf" srcId="{1BBD921A-8B72-4101-9050-D64D5834CAAF}" destId="{6A2E34DC-B4C8-49A3-9BC4-E50EB6914B1E}" srcOrd="1" destOrd="0" presId="urn:microsoft.com/office/officeart/2005/8/layout/hProcess11"/>
    <dgm:cxn modelId="{19FFD9A6-6DC0-460E-9F03-3FD12840E756}" type="presParOf" srcId="{1BBD921A-8B72-4101-9050-D64D5834CAAF}" destId="{F61696ED-B636-40BC-94FA-93E66B811244}" srcOrd="2" destOrd="0" presId="urn:microsoft.com/office/officeart/2005/8/layout/hProcess11"/>
    <dgm:cxn modelId="{6138B909-7BB3-4F68-9364-4FF29CFAF193}" type="presParOf" srcId="{2CCE40C2-0545-46FF-B5C3-AAFD5ECDE200}" destId="{61841486-D50C-4834-A607-D3D1E113EDF6}" srcOrd="3" destOrd="0" presId="urn:microsoft.com/office/officeart/2005/8/layout/hProcess11"/>
    <dgm:cxn modelId="{1C36D571-0915-4B3B-8557-4D2E22AA4549}" type="presParOf" srcId="{2CCE40C2-0545-46FF-B5C3-AAFD5ECDE200}" destId="{F6146552-4DA5-4DB8-80F0-40C301DF31F7}" srcOrd="4" destOrd="0" presId="urn:microsoft.com/office/officeart/2005/8/layout/hProcess11"/>
    <dgm:cxn modelId="{4F7DAFFB-3418-4674-87C5-E76DFF9850BF}" type="presParOf" srcId="{F6146552-4DA5-4DB8-80F0-40C301DF31F7}" destId="{8400E76A-3031-4559-947A-4B70ADAE6EA6}" srcOrd="0" destOrd="0" presId="urn:microsoft.com/office/officeart/2005/8/layout/hProcess11"/>
    <dgm:cxn modelId="{B96FBC00-3D7F-408A-A00C-E84D218CAF8F}" type="presParOf" srcId="{F6146552-4DA5-4DB8-80F0-40C301DF31F7}" destId="{CEF0AC81-CB4D-473D-9F8E-1BF8685DC921}" srcOrd="1" destOrd="0" presId="urn:microsoft.com/office/officeart/2005/8/layout/hProcess11"/>
    <dgm:cxn modelId="{A741B427-A4A7-43AA-872A-8B87013AC3F1}" type="presParOf" srcId="{F6146552-4DA5-4DB8-80F0-40C301DF31F7}" destId="{DF229D97-9866-4620-A45D-12E627D961D0}" srcOrd="2" destOrd="0" presId="urn:microsoft.com/office/officeart/2005/8/layout/hProcess11"/>
    <dgm:cxn modelId="{C730E4C3-80C0-4009-BF49-F5E11BFCCF16}" type="presParOf" srcId="{2CCE40C2-0545-46FF-B5C3-AAFD5ECDE200}" destId="{9BC5B156-4110-4D04-A7D6-85AC06D03661}" srcOrd="5" destOrd="0" presId="urn:microsoft.com/office/officeart/2005/8/layout/hProcess11"/>
    <dgm:cxn modelId="{FD25033A-83AF-4713-856A-A890840D20B4}" type="presParOf" srcId="{2CCE40C2-0545-46FF-B5C3-AAFD5ECDE200}" destId="{D6B72A03-884F-49E8-8604-CDCE58318723}" srcOrd="6" destOrd="0" presId="urn:microsoft.com/office/officeart/2005/8/layout/hProcess11"/>
    <dgm:cxn modelId="{FE993B76-7AA9-4DBF-89FC-34660DF6D6D9}" type="presParOf" srcId="{D6B72A03-884F-49E8-8604-CDCE58318723}" destId="{F7D2A642-6B68-4449-82BD-C5831C419CFC}" srcOrd="0" destOrd="0" presId="urn:microsoft.com/office/officeart/2005/8/layout/hProcess11"/>
    <dgm:cxn modelId="{EA32DF40-7115-47F9-87DE-EF9256977F0A}" type="presParOf" srcId="{D6B72A03-884F-49E8-8604-CDCE58318723}" destId="{ACDAE820-D4EA-4182-A389-295640CD6896}" srcOrd="1" destOrd="0" presId="urn:microsoft.com/office/officeart/2005/8/layout/hProcess11"/>
    <dgm:cxn modelId="{F32EF4BA-5C24-4A7A-AB16-308068A1F4E8}" type="presParOf" srcId="{D6B72A03-884F-49E8-8604-CDCE58318723}" destId="{8E6A8BEE-6548-45F6-A5F6-2C1F614CD406}" srcOrd="2" destOrd="0" presId="urn:microsoft.com/office/officeart/2005/8/layout/hProcess11"/>
    <dgm:cxn modelId="{EB86DB98-207A-48F1-BABE-6C512A67D67A}" type="presParOf" srcId="{2CCE40C2-0545-46FF-B5C3-AAFD5ECDE200}" destId="{CA9E01EC-1627-430E-A263-D93506775BD9}" srcOrd="7" destOrd="0" presId="urn:microsoft.com/office/officeart/2005/8/layout/hProcess11"/>
    <dgm:cxn modelId="{C3F99DC5-B308-401A-8CCC-2529FCD8CE0C}" type="presParOf" srcId="{2CCE40C2-0545-46FF-B5C3-AAFD5ECDE200}" destId="{C33C91BF-E6EC-4DCB-A82D-0F1151F1AA9C}" srcOrd="8" destOrd="0" presId="urn:microsoft.com/office/officeart/2005/8/layout/hProcess11"/>
    <dgm:cxn modelId="{44EFC270-60A8-426C-9448-4A56050E4E11}" type="presParOf" srcId="{C33C91BF-E6EC-4DCB-A82D-0F1151F1AA9C}" destId="{6C0DEC7A-3E21-4C40-8BE3-2A409CC5B3B8}" srcOrd="0" destOrd="0" presId="urn:microsoft.com/office/officeart/2005/8/layout/hProcess11"/>
    <dgm:cxn modelId="{177C3857-310E-4140-A202-117A3F3CE04D}" type="presParOf" srcId="{C33C91BF-E6EC-4DCB-A82D-0F1151F1AA9C}" destId="{3850F539-D75E-4B27-B999-0CE035D77CE4}" srcOrd="1" destOrd="0" presId="urn:microsoft.com/office/officeart/2005/8/layout/hProcess11"/>
    <dgm:cxn modelId="{2A4F004C-4627-4177-AB6B-5EE013B146BF}" type="presParOf" srcId="{C33C91BF-E6EC-4DCB-A82D-0F1151F1AA9C}" destId="{AB4793AC-CDFF-4455-83F5-5B7C96B0D23C}" srcOrd="2" destOrd="0" presId="urn:microsoft.com/office/officeart/2005/8/layout/hProcess11"/>
    <dgm:cxn modelId="{CB6558D0-3498-4EE1-93A7-6D08C13780DB}" type="presParOf" srcId="{2CCE40C2-0545-46FF-B5C3-AAFD5ECDE200}" destId="{92AFF922-28C1-4F09-9161-A5283343642C}" srcOrd="9" destOrd="0" presId="urn:microsoft.com/office/officeart/2005/8/layout/hProcess11"/>
    <dgm:cxn modelId="{D17357F6-5DF1-42CF-B1E7-EE59DF5072B4}" type="presParOf" srcId="{2CCE40C2-0545-46FF-B5C3-AAFD5ECDE200}" destId="{93858DCE-061F-48B9-86F7-EF01C8CD2814}" srcOrd="10" destOrd="0" presId="urn:microsoft.com/office/officeart/2005/8/layout/hProcess11"/>
    <dgm:cxn modelId="{C7BEA55D-A1FB-4F2F-A468-5DB6081379C8}" type="presParOf" srcId="{93858DCE-061F-48B9-86F7-EF01C8CD2814}" destId="{CC7017CA-AFBA-47F7-A5FC-B30E65415AF5}" srcOrd="0" destOrd="0" presId="urn:microsoft.com/office/officeart/2005/8/layout/hProcess11"/>
    <dgm:cxn modelId="{09480BD2-32B4-416A-9984-E672DDCC6792}" type="presParOf" srcId="{93858DCE-061F-48B9-86F7-EF01C8CD2814}" destId="{A576F815-F845-4D37-8198-D9B79AE2213F}" srcOrd="1" destOrd="0" presId="urn:microsoft.com/office/officeart/2005/8/layout/hProcess11"/>
    <dgm:cxn modelId="{199A9150-DA41-4705-B738-7F4D4C7C573A}" type="presParOf" srcId="{93858DCE-061F-48B9-86F7-EF01C8CD2814}" destId="{923BD712-E3DB-4F98-AAE1-BAECCAD47B9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BD0366-B450-45F5-A042-02515E7DFE44}" type="doc">
      <dgm:prSet loTypeId="urn:diagrams.loki3.com/TabbedArc+Icon" loCatId="relationship" qsTypeId="urn:microsoft.com/office/officeart/2005/8/quickstyle/simple2" qsCatId="simple" csTypeId="urn:microsoft.com/office/officeart/2005/8/colors/accent0_1" csCatId="mainScheme" phldr="1"/>
      <dgm:spPr/>
    </dgm:pt>
    <dgm:pt modelId="{8679D7C6-500B-400F-932D-6795DDBBB80C}">
      <dgm:prSet phldrT="[Text]" custT="1"/>
      <dgm:spPr>
        <a:solidFill>
          <a:schemeClr val="accent3"/>
        </a:solidFill>
        <a:ln>
          <a:solidFill>
            <a:schemeClr val="accent3"/>
          </a:solidFill>
        </a:ln>
      </dgm:spPr>
      <dgm:t>
        <a:bodyPr/>
        <a:lstStyle/>
        <a:p>
          <a:pPr algn="ctr"/>
          <a:r>
            <a:rPr lang="en-GB" sz="2000" dirty="0">
              <a:solidFill>
                <a:schemeClr val="tx2"/>
              </a:solidFill>
              <a:latin typeface="VAG Rounded Light SSi Thin" panose="020B0500000000000000" pitchFamily="34" charset="0"/>
            </a:rPr>
            <a:t>Charities</a:t>
          </a:r>
        </a:p>
      </dgm:t>
    </dgm:pt>
    <dgm:pt modelId="{4488E384-D005-40F4-AB7D-4832F0C44322}" type="parTrans" cxnId="{66259DED-5E52-4BC9-840C-ACFA37ED4204}">
      <dgm:prSet/>
      <dgm:spPr/>
      <dgm:t>
        <a:bodyPr/>
        <a:lstStyle/>
        <a:p>
          <a:pPr algn="ctr"/>
          <a:endParaRPr lang="en-US" sz="2000">
            <a:solidFill>
              <a:schemeClr val="bg1"/>
            </a:solidFill>
            <a:latin typeface="VAG Rounded Light SSi Thin" panose="020B0500000000000000" pitchFamily="34" charset="0"/>
          </a:endParaRPr>
        </a:p>
      </dgm:t>
    </dgm:pt>
    <dgm:pt modelId="{434D246F-4C46-458E-B68F-5040E57B11CA}" type="sibTrans" cxnId="{66259DED-5E52-4BC9-840C-ACFA37ED4204}">
      <dgm:prSet/>
      <dgm:spPr/>
      <dgm:t>
        <a:bodyPr/>
        <a:lstStyle/>
        <a:p>
          <a:pPr algn="ctr"/>
          <a:endParaRPr lang="en-US" sz="2000">
            <a:solidFill>
              <a:schemeClr val="bg1"/>
            </a:solidFill>
            <a:latin typeface="VAG Rounded Light SSi Thin" panose="020B0500000000000000" pitchFamily="34" charset="0"/>
          </a:endParaRPr>
        </a:p>
      </dgm:t>
    </dgm:pt>
    <dgm:pt modelId="{88031D0B-7274-48CE-8113-797F1F39B675}">
      <dgm:prSet phldrT="[Text]" custT="1"/>
      <dgm:spPr>
        <a:solidFill>
          <a:schemeClr val="accent3"/>
        </a:solidFill>
        <a:ln>
          <a:solidFill>
            <a:schemeClr val="accent3"/>
          </a:solidFill>
        </a:ln>
      </dgm:spPr>
      <dgm:t>
        <a:bodyPr/>
        <a:lstStyle/>
        <a:p>
          <a:pPr algn="ctr"/>
          <a:r>
            <a:rPr lang="en-GB" sz="2000" dirty="0">
              <a:solidFill>
                <a:schemeClr val="tx2"/>
              </a:solidFill>
              <a:latin typeface="VAG Rounded Light SSi Thin" panose="020B0500000000000000" pitchFamily="34" charset="0"/>
            </a:rPr>
            <a:t>HEIs</a:t>
          </a:r>
        </a:p>
      </dgm:t>
    </dgm:pt>
    <dgm:pt modelId="{AA36F547-1C88-4B67-9143-C26E06A16B14}" type="parTrans" cxnId="{DD7010E5-3C8A-4B71-AA71-D3A6CA0C9043}">
      <dgm:prSet/>
      <dgm:spPr/>
      <dgm:t>
        <a:bodyPr/>
        <a:lstStyle/>
        <a:p>
          <a:pPr algn="ctr"/>
          <a:endParaRPr lang="en-US" sz="2000">
            <a:solidFill>
              <a:schemeClr val="bg1"/>
            </a:solidFill>
            <a:latin typeface="VAG Rounded Light SSi Thin" panose="020B0500000000000000" pitchFamily="34" charset="0"/>
          </a:endParaRPr>
        </a:p>
      </dgm:t>
    </dgm:pt>
    <dgm:pt modelId="{A298B762-0D8F-4CC1-AF8D-E09245C94285}" type="sibTrans" cxnId="{DD7010E5-3C8A-4B71-AA71-D3A6CA0C9043}">
      <dgm:prSet/>
      <dgm:spPr/>
      <dgm:t>
        <a:bodyPr/>
        <a:lstStyle/>
        <a:p>
          <a:pPr algn="ctr"/>
          <a:endParaRPr lang="en-US" sz="2000">
            <a:solidFill>
              <a:schemeClr val="bg1"/>
            </a:solidFill>
            <a:latin typeface="VAG Rounded Light SSi Thin" panose="020B0500000000000000" pitchFamily="34" charset="0"/>
          </a:endParaRPr>
        </a:p>
      </dgm:t>
    </dgm:pt>
    <dgm:pt modelId="{F182FC12-A9E9-4D65-B029-8399F6ADF1B9}">
      <dgm:prSet phldrT="[Text]" custT="1"/>
      <dgm:spPr>
        <a:solidFill>
          <a:schemeClr val="accent3"/>
        </a:solidFill>
        <a:ln>
          <a:solidFill>
            <a:schemeClr val="accent3"/>
          </a:solidFill>
        </a:ln>
      </dgm:spPr>
      <dgm:t>
        <a:bodyPr/>
        <a:lstStyle/>
        <a:p>
          <a:pPr algn="ctr"/>
          <a:r>
            <a:rPr lang="en-GB" sz="2000" dirty="0">
              <a:solidFill>
                <a:schemeClr val="tx2"/>
              </a:solidFill>
              <a:latin typeface="VAG Rounded Light SSi Thin" panose="020B0500000000000000" pitchFamily="34" charset="0"/>
            </a:rPr>
            <a:t>Public</a:t>
          </a:r>
        </a:p>
      </dgm:t>
    </dgm:pt>
    <dgm:pt modelId="{1B1964DE-53B6-4477-BDCE-1E2567C03ECB}" type="parTrans" cxnId="{D48C6AC0-881E-4437-AE84-6CD19F71E9E1}">
      <dgm:prSet/>
      <dgm:spPr/>
      <dgm:t>
        <a:bodyPr/>
        <a:lstStyle/>
        <a:p>
          <a:pPr algn="ctr"/>
          <a:endParaRPr lang="en-US" sz="1600">
            <a:solidFill>
              <a:schemeClr val="bg1"/>
            </a:solidFill>
            <a:latin typeface="VAG Rounded Light SSi Thin" panose="020B0500000000000000" pitchFamily="34" charset="0"/>
          </a:endParaRPr>
        </a:p>
      </dgm:t>
    </dgm:pt>
    <dgm:pt modelId="{F9B5F967-27AA-4064-903E-B6F2AE40DB10}" type="sibTrans" cxnId="{D48C6AC0-881E-4437-AE84-6CD19F71E9E1}">
      <dgm:prSet/>
      <dgm:spPr/>
      <dgm:t>
        <a:bodyPr/>
        <a:lstStyle/>
        <a:p>
          <a:pPr algn="ctr"/>
          <a:endParaRPr lang="en-US" sz="1600">
            <a:solidFill>
              <a:schemeClr val="bg1"/>
            </a:solidFill>
            <a:latin typeface="VAG Rounded Light SSi Thin" panose="020B0500000000000000" pitchFamily="34" charset="0"/>
          </a:endParaRPr>
        </a:p>
      </dgm:t>
    </dgm:pt>
    <dgm:pt modelId="{5FF8A1FC-6E31-4215-9F26-F090C270FB48}">
      <dgm:prSet phldrT="[Text]" custT="1"/>
      <dgm:spPr>
        <a:solidFill>
          <a:schemeClr val="accent1"/>
        </a:solidFill>
        <a:ln>
          <a:solidFill>
            <a:schemeClr val="accent1"/>
          </a:solidFill>
        </a:ln>
      </dgm:spPr>
      <dgm:t>
        <a:bodyPr/>
        <a:lstStyle/>
        <a:p>
          <a:pPr algn="ctr"/>
          <a:r>
            <a:rPr lang="en-GB" sz="2000" b="1" i="0" dirty="0">
              <a:solidFill>
                <a:schemeClr val="bg1"/>
              </a:solidFill>
              <a:latin typeface="VAG Rounded Light SSi Light" panose="020B0800000000000000" pitchFamily="34" charset="0"/>
            </a:rPr>
            <a:t>Research institutes</a:t>
          </a:r>
        </a:p>
      </dgm:t>
    </dgm:pt>
    <dgm:pt modelId="{E875673D-D98F-406D-AC22-577E38D1ED6C}" type="parTrans" cxnId="{648B3C51-CE12-4BE4-869D-BB88AC3BAF41}">
      <dgm:prSet/>
      <dgm:spPr/>
      <dgm:t>
        <a:bodyPr/>
        <a:lstStyle/>
        <a:p>
          <a:endParaRPr lang="en-US">
            <a:solidFill>
              <a:schemeClr val="bg1"/>
            </a:solidFill>
            <a:latin typeface="VAG Rounded Light SSi Thin" panose="020B0500000000000000" pitchFamily="34" charset="0"/>
          </a:endParaRPr>
        </a:p>
      </dgm:t>
    </dgm:pt>
    <dgm:pt modelId="{F271C913-2C55-4CAE-ADAF-39F6989DF674}" type="sibTrans" cxnId="{648B3C51-CE12-4BE4-869D-BB88AC3BAF41}">
      <dgm:prSet/>
      <dgm:spPr/>
      <dgm:t>
        <a:bodyPr/>
        <a:lstStyle/>
        <a:p>
          <a:endParaRPr lang="en-US">
            <a:solidFill>
              <a:schemeClr val="bg1"/>
            </a:solidFill>
            <a:latin typeface="VAG Rounded Light SSi Thin" panose="020B0500000000000000" pitchFamily="34" charset="0"/>
          </a:endParaRPr>
        </a:p>
      </dgm:t>
    </dgm:pt>
    <dgm:pt modelId="{096D8751-2F38-434C-88EC-1060BC8189E3}">
      <dgm:prSet phldrT="[Text]" custT="1"/>
      <dgm:spPr>
        <a:solidFill>
          <a:schemeClr val="accent2"/>
        </a:solidFill>
        <a:ln>
          <a:solidFill>
            <a:schemeClr val="accent2"/>
          </a:solidFill>
        </a:ln>
      </dgm:spPr>
      <dgm:t>
        <a:bodyPr/>
        <a:lstStyle/>
        <a:p>
          <a:pPr algn="ctr"/>
          <a:r>
            <a:rPr lang="en-GB" sz="2000" b="1" i="0" dirty="0">
              <a:solidFill>
                <a:schemeClr val="bg1"/>
              </a:solidFill>
              <a:latin typeface="VAG Rounded Light SSi Light" panose="020B0800000000000000" pitchFamily="34" charset="0"/>
            </a:rPr>
            <a:t>Funders</a:t>
          </a:r>
        </a:p>
      </dgm:t>
    </dgm:pt>
    <dgm:pt modelId="{BE840E6D-38C8-4B48-8D82-B07F80A3DF5B}" type="parTrans" cxnId="{A1F52252-92CB-4DAC-BF87-9550ED66E00B}">
      <dgm:prSet/>
      <dgm:spPr/>
      <dgm:t>
        <a:bodyPr/>
        <a:lstStyle/>
        <a:p>
          <a:endParaRPr lang="en-US">
            <a:solidFill>
              <a:schemeClr val="bg1"/>
            </a:solidFill>
            <a:latin typeface="VAG Rounded Light SSi Thin" panose="020B0500000000000000" pitchFamily="34" charset="0"/>
          </a:endParaRPr>
        </a:p>
      </dgm:t>
    </dgm:pt>
    <dgm:pt modelId="{956BE00A-4CEF-4DC4-A12D-3709F1AC77C5}" type="sibTrans" cxnId="{A1F52252-92CB-4DAC-BF87-9550ED66E00B}">
      <dgm:prSet/>
      <dgm:spPr/>
      <dgm:t>
        <a:bodyPr/>
        <a:lstStyle/>
        <a:p>
          <a:endParaRPr lang="en-US">
            <a:solidFill>
              <a:schemeClr val="bg1"/>
            </a:solidFill>
            <a:latin typeface="VAG Rounded Light SSi Thin" panose="020B0500000000000000" pitchFamily="34" charset="0"/>
          </a:endParaRPr>
        </a:p>
      </dgm:t>
    </dgm:pt>
    <dgm:pt modelId="{14F83C63-23F4-453C-AFD8-5617F5672EE8}">
      <dgm:prSet phldrT="[Text]" custT="1"/>
      <dgm:spPr>
        <a:solidFill>
          <a:schemeClr val="accent4"/>
        </a:solidFill>
        <a:ln>
          <a:solidFill>
            <a:schemeClr val="accent4"/>
          </a:solidFill>
        </a:ln>
      </dgm:spPr>
      <dgm:t>
        <a:bodyPr/>
        <a:lstStyle/>
        <a:p>
          <a:pPr algn="ctr"/>
          <a:r>
            <a:rPr lang="en-GB" sz="2000" b="1" i="0" dirty="0">
              <a:solidFill>
                <a:schemeClr val="bg1"/>
              </a:solidFill>
              <a:latin typeface="VAG Rounded Light SSi Light" panose="020B0800000000000000" pitchFamily="34" charset="0"/>
            </a:rPr>
            <a:t>Commercial</a:t>
          </a:r>
        </a:p>
      </dgm:t>
    </dgm:pt>
    <dgm:pt modelId="{B43F5D22-8DB3-4D45-A916-F7F3DB9F0888}" type="parTrans" cxnId="{B216ECFF-CC38-4B8F-85FD-317463A4D64C}">
      <dgm:prSet/>
      <dgm:spPr/>
      <dgm:t>
        <a:bodyPr/>
        <a:lstStyle/>
        <a:p>
          <a:endParaRPr lang="en-US">
            <a:solidFill>
              <a:schemeClr val="bg1"/>
            </a:solidFill>
            <a:latin typeface="VAG Rounded Light SSi Thin" panose="020B0500000000000000" pitchFamily="34" charset="0"/>
          </a:endParaRPr>
        </a:p>
      </dgm:t>
    </dgm:pt>
    <dgm:pt modelId="{1242D0EF-026C-4760-965E-104276BE7271}" type="sibTrans" cxnId="{B216ECFF-CC38-4B8F-85FD-317463A4D64C}">
      <dgm:prSet/>
      <dgm:spPr/>
      <dgm:t>
        <a:bodyPr/>
        <a:lstStyle/>
        <a:p>
          <a:endParaRPr lang="en-US">
            <a:solidFill>
              <a:schemeClr val="bg1"/>
            </a:solidFill>
            <a:latin typeface="VAG Rounded Light SSi Thin" panose="020B0500000000000000" pitchFamily="34" charset="0"/>
          </a:endParaRPr>
        </a:p>
      </dgm:t>
    </dgm:pt>
    <dgm:pt modelId="{9EE5F0A2-74A8-4589-AC93-519667F0980B}">
      <dgm:prSet phldrT="[Text]" custT="1"/>
      <dgm:spPr>
        <a:solidFill>
          <a:schemeClr val="accent3"/>
        </a:solidFill>
        <a:ln>
          <a:solidFill>
            <a:schemeClr val="accent3"/>
          </a:solidFill>
        </a:ln>
      </dgm:spPr>
      <dgm:t>
        <a:bodyPr/>
        <a:lstStyle/>
        <a:p>
          <a:pPr algn="ctr"/>
          <a:r>
            <a:rPr lang="en-GB" sz="2000" dirty="0">
              <a:solidFill>
                <a:schemeClr val="tx2"/>
              </a:solidFill>
              <a:latin typeface="VAG Rounded Light SSi Thin" panose="020B0500000000000000" pitchFamily="34" charset="0"/>
            </a:rPr>
            <a:t>Societies</a:t>
          </a:r>
        </a:p>
      </dgm:t>
    </dgm:pt>
    <dgm:pt modelId="{DEA63AC6-8EB2-4F7B-AD1F-4ED45BE45A54}" type="parTrans" cxnId="{52490318-4277-4228-87F9-0B2530B2BE87}">
      <dgm:prSet/>
      <dgm:spPr/>
      <dgm:t>
        <a:bodyPr/>
        <a:lstStyle/>
        <a:p>
          <a:endParaRPr lang="en-US">
            <a:solidFill>
              <a:schemeClr val="bg1"/>
            </a:solidFill>
            <a:latin typeface="VAG Rounded Light SSi Thin" panose="020B0500000000000000" pitchFamily="34" charset="0"/>
          </a:endParaRPr>
        </a:p>
      </dgm:t>
    </dgm:pt>
    <dgm:pt modelId="{99DEC78A-E0CA-446F-8CAF-940331FC6FD9}" type="sibTrans" cxnId="{52490318-4277-4228-87F9-0B2530B2BE87}">
      <dgm:prSet/>
      <dgm:spPr/>
      <dgm:t>
        <a:bodyPr/>
        <a:lstStyle/>
        <a:p>
          <a:endParaRPr lang="en-US">
            <a:solidFill>
              <a:schemeClr val="bg1"/>
            </a:solidFill>
            <a:latin typeface="VAG Rounded Light SSi Thin" panose="020B0500000000000000" pitchFamily="34" charset="0"/>
          </a:endParaRPr>
        </a:p>
      </dgm:t>
    </dgm:pt>
    <dgm:pt modelId="{BADBAC55-42D8-478E-9104-46E9CC7ED7FB}" type="pres">
      <dgm:prSet presAssocID="{1FBD0366-B450-45F5-A042-02515E7DFE44}" presName="Name0" presStyleCnt="0">
        <dgm:presLayoutVars>
          <dgm:dir/>
          <dgm:resizeHandles val="exact"/>
        </dgm:presLayoutVars>
      </dgm:prSet>
      <dgm:spPr/>
    </dgm:pt>
    <dgm:pt modelId="{869EAC03-0510-46FC-87C3-4C0220381457}" type="pres">
      <dgm:prSet presAssocID="{9EE5F0A2-74A8-4589-AC93-519667F0980B}" presName="twoplus" presStyleLbl="node1" presStyleIdx="0" presStyleCnt="7" custScaleX="115276">
        <dgm:presLayoutVars>
          <dgm:bulletEnabled val="1"/>
        </dgm:presLayoutVars>
      </dgm:prSet>
      <dgm:spPr/>
    </dgm:pt>
    <dgm:pt modelId="{291BCA74-D76C-4D05-B4CE-00A998D44C3A}" type="pres">
      <dgm:prSet presAssocID="{8679D7C6-500B-400F-932D-6795DDBBB80C}" presName="twoplus" presStyleLbl="node1" presStyleIdx="1" presStyleCnt="7" custScaleX="115276">
        <dgm:presLayoutVars>
          <dgm:bulletEnabled val="1"/>
        </dgm:presLayoutVars>
      </dgm:prSet>
      <dgm:spPr/>
    </dgm:pt>
    <dgm:pt modelId="{31B7444E-9021-4707-BFBF-360A5FD01373}" type="pres">
      <dgm:prSet presAssocID="{096D8751-2F38-434C-88EC-1060BC8189E3}" presName="twoplus" presStyleLbl="node1" presStyleIdx="2" presStyleCnt="7" custScaleX="115276">
        <dgm:presLayoutVars>
          <dgm:bulletEnabled val="1"/>
        </dgm:presLayoutVars>
      </dgm:prSet>
      <dgm:spPr/>
    </dgm:pt>
    <dgm:pt modelId="{FFAB94BF-878A-4062-81FC-387592A1154B}" type="pres">
      <dgm:prSet presAssocID="{88031D0B-7274-48CE-8113-797F1F39B675}" presName="twoplus" presStyleLbl="node1" presStyleIdx="3" presStyleCnt="7" custScaleX="115276">
        <dgm:presLayoutVars>
          <dgm:bulletEnabled val="1"/>
        </dgm:presLayoutVars>
      </dgm:prSet>
      <dgm:spPr/>
    </dgm:pt>
    <dgm:pt modelId="{89775C13-8ABF-4E1A-BF32-0B0736403AB7}" type="pres">
      <dgm:prSet presAssocID="{5FF8A1FC-6E31-4215-9F26-F090C270FB48}" presName="twoplus" presStyleLbl="node1" presStyleIdx="4" presStyleCnt="7" custScaleX="115276">
        <dgm:presLayoutVars>
          <dgm:bulletEnabled val="1"/>
        </dgm:presLayoutVars>
      </dgm:prSet>
      <dgm:spPr/>
    </dgm:pt>
    <dgm:pt modelId="{99061342-B0C1-4BCC-9B49-69A462CCFDC0}" type="pres">
      <dgm:prSet presAssocID="{14F83C63-23F4-453C-AFD8-5617F5672EE8}" presName="twoplus" presStyleLbl="node1" presStyleIdx="5" presStyleCnt="7" custScaleX="115276">
        <dgm:presLayoutVars>
          <dgm:bulletEnabled val="1"/>
        </dgm:presLayoutVars>
      </dgm:prSet>
      <dgm:spPr/>
    </dgm:pt>
    <dgm:pt modelId="{DBBFAA48-9A4F-4A03-A3A9-92A551CFDE67}" type="pres">
      <dgm:prSet presAssocID="{F182FC12-A9E9-4D65-B029-8399F6ADF1B9}" presName="twoplus" presStyleLbl="node1" presStyleIdx="6" presStyleCnt="7" custScaleX="115276">
        <dgm:presLayoutVars>
          <dgm:bulletEnabled val="1"/>
        </dgm:presLayoutVars>
      </dgm:prSet>
      <dgm:spPr/>
    </dgm:pt>
  </dgm:ptLst>
  <dgm:cxnLst>
    <dgm:cxn modelId="{52490318-4277-4228-87F9-0B2530B2BE87}" srcId="{1FBD0366-B450-45F5-A042-02515E7DFE44}" destId="{9EE5F0A2-74A8-4589-AC93-519667F0980B}" srcOrd="0" destOrd="0" parTransId="{DEA63AC6-8EB2-4F7B-AD1F-4ED45BE45A54}" sibTransId="{99DEC78A-E0CA-446F-8CAF-940331FC6FD9}"/>
    <dgm:cxn modelId="{1DC65F22-0223-4F4F-8D98-DE128BA8FE5F}" type="presOf" srcId="{8679D7C6-500B-400F-932D-6795DDBBB80C}" destId="{291BCA74-D76C-4D05-B4CE-00A998D44C3A}" srcOrd="0" destOrd="0" presId="urn:diagrams.loki3.com/TabbedArc+Icon"/>
    <dgm:cxn modelId="{6FF0FF3B-0D41-4F64-9FAE-7B6D690DD2D8}" type="presOf" srcId="{5FF8A1FC-6E31-4215-9F26-F090C270FB48}" destId="{89775C13-8ABF-4E1A-BF32-0B0736403AB7}" srcOrd="0" destOrd="0" presId="urn:diagrams.loki3.com/TabbedArc+Icon"/>
    <dgm:cxn modelId="{91D87A43-E5D9-4742-B5B0-8B37D4893166}" type="presOf" srcId="{88031D0B-7274-48CE-8113-797F1F39B675}" destId="{FFAB94BF-878A-4062-81FC-387592A1154B}" srcOrd="0" destOrd="0" presId="urn:diagrams.loki3.com/TabbedArc+Icon"/>
    <dgm:cxn modelId="{648B3C51-CE12-4BE4-869D-BB88AC3BAF41}" srcId="{1FBD0366-B450-45F5-A042-02515E7DFE44}" destId="{5FF8A1FC-6E31-4215-9F26-F090C270FB48}" srcOrd="4" destOrd="0" parTransId="{E875673D-D98F-406D-AC22-577E38D1ED6C}" sibTransId="{F271C913-2C55-4CAE-ADAF-39F6989DF674}"/>
    <dgm:cxn modelId="{A1F52252-92CB-4DAC-BF87-9550ED66E00B}" srcId="{1FBD0366-B450-45F5-A042-02515E7DFE44}" destId="{096D8751-2F38-434C-88EC-1060BC8189E3}" srcOrd="2" destOrd="0" parTransId="{BE840E6D-38C8-4B48-8D82-B07F80A3DF5B}" sibTransId="{956BE00A-4CEF-4DC4-A12D-3709F1AC77C5}"/>
    <dgm:cxn modelId="{A363C376-C60A-438C-8814-18C775FA0A49}" type="presOf" srcId="{1FBD0366-B450-45F5-A042-02515E7DFE44}" destId="{BADBAC55-42D8-478E-9104-46E9CC7ED7FB}" srcOrd="0" destOrd="0" presId="urn:diagrams.loki3.com/TabbedArc+Icon"/>
    <dgm:cxn modelId="{2D4A1CBA-FD57-4EB3-8727-5AB59B9E33FB}" type="presOf" srcId="{14F83C63-23F4-453C-AFD8-5617F5672EE8}" destId="{99061342-B0C1-4BCC-9B49-69A462CCFDC0}" srcOrd="0" destOrd="0" presId="urn:diagrams.loki3.com/TabbedArc+Icon"/>
    <dgm:cxn modelId="{D48C6AC0-881E-4437-AE84-6CD19F71E9E1}" srcId="{1FBD0366-B450-45F5-A042-02515E7DFE44}" destId="{F182FC12-A9E9-4D65-B029-8399F6ADF1B9}" srcOrd="6" destOrd="0" parTransId="{1B1964DE-53B6-4477-BDCE-1E2567C03ECB}" sibTransId="{F9B5F967-27AA-4064-903E-B6F2AE40DB10}"/>
    <dgm:cxn modelId="{B73A0BD3-2A0A-4FA7-9668-3B75A7E4E46E}" type="presOf" srcId="{F182FC12-A9E9-4D65-B029-8399F6ADF1B9}" destId="{DBBFAA48-9A4F-4A03-A3A9-92A551CFDE67}" srcOrd="0" destOrd="0" presId="urn:diagrams.loki3.com/TabbedArc+Icon"/>
    <dgm:cxn modelId="{A62060DB-AEFF-43FD-9502-D7E9FEC52CC1}" type="presOf" srcId="{096D8751-2F38-434C-88EC-1060BC8189E3}" destId="{31B7444E-9021-4707-BFBF-360A5FD01373}" srcOrd="0" destOrd="0" presId="urn:diagrams.loki3.com/TabbedArc+Icon"/>
    <dgm:cxn modelId="{20DC4FE2-4900-45A0-B825-3A5A494E3C4D}" type="presOf" srcId="{9EE5F0A2-74A8-4589-AC93-519667F0980B}" destId="{869EAC03-0510-46FC-87C3-4C0220381457}" srcOrd="0" destOrd="0" presId="urn:diagrams.loki3.com/TabbedArc+Icon"/>
    <dgm:cxn modelId="{DD7010E5-3C8A-4B71-AA71-D3A6CA0C9043}" srcId="{1FBD0366-B450-45F5-A042-02515E7DFE44}" destId="{88031D0B-7274-48CE-8113-797F1F39B675}" srcOrd="3" destOrd="0" parTransId="{AA36F547-1C88-4B67-9143-C26E06A16B14}" sibTransId="{A298B762-0D8F-4CC1-AF8D-E09245C94285}"/>
    <dgm:cxn modelId="{66259DED-5E52-4BC9-840C-ACFA37ED4204}" srcId="{1FBD0366-B450-45F5-A042-02515E7DFE44}" destId="{8679D7C6-500B-400F-932D-6795DDBBB80C}" srcOrd="1" destOrd="0" parTransId="{4488E384-D005-40F4-AB7D-4832F0C44322}" sibTransId="{434D246F-4C46-458E-B68F-5040E57B11CA}"/>
    <dgm:cxn modelId="{B216ECFF-CC38-4B8F-85FD-317463A4D64C}" srcId="{1FBD0366-B450-45F5-A042-02515E7DFE44}" destId="{14F83C63-23F4-453C-AFD8-5617F5672EE8}" srcOrd="5" destOrd="0" parTransId="{B43F5D22-8DB3-4D45-A916-F7F3DB9F0888}" sibTransId="{1242D0EF-026C-4760-965E-104276BE7271}"/>
    <dgm:cxn modelId="{2B503B8F-892E-4AA3-A8AE-423F2B269238}" type="presParOf" srcId="{BADBAC55-42D8-478E-9104-46E9CC7ED7FB}" destId="{869EAC03-0510-46FC-87C3-4C0220381457}" srcOrd="0" destOrd="0" presId="urn:diagrams.loki3.com/TabbedArc+Icon"/>
    <dgm:cxn modelId="{4633C889-EC2A-481F-BB3B-DDD9A30CB953}" type="presParOf" srcId="{BADBAC55-42D8-478E-9104-46E9CC7ED7FB}" destId="{291BCA74-D76C-4D05-B4CE-00A998D44C3A}" srcOrd="1" destOrd="0" presId="urn:diagrams.loki3.com/TabbedArc+Icon"/>
    <dgm:cxn modelId="{A27AF822-9E3E-406C-A8AA-A762031990E3}" type="presParOf" srcId="{BADBAC55-42D8-478E-9104-46E9CC7ED7FB}" destId="{31B7444E-9021-4707-BFBF-360A5FD01373}" srcOrd="2" destOrd="0" presId="urn:diagrams.loki3.com/TabbedArc+Icon"/>
    <dgm:cxn modelId="{BC466884-5E41-476D-9DE6-6F1966217ABA}" type="presParOf" srcId="{BADBAC55-42D8-478E-9104-46E9CC7ED7FB}" destId="{FFAB94BF-878A-4062-81FC-387592A1154B}" srcOrd="3" destOrd="0" presId="urn:diagrams.loki3.com/TabbedArc+Icon"/>
    <dgm:cxn modelId="{BBEE4DA7-A0CF-4577-8351-1D23F1F8C528}" type="presParOf" srcId="{BADBAC55-42D8-478E-9104-46E9CC7ED7FB}" destId="{89775C13-8ABF-4E1A-BF32-0B0736403AB7}" srcOrd="4" destOrd="0" presId="urn:diagrams.loki3.com/TabbedArc+Icon"/>
    <dgm:cxn modelId="{5798F828-0B14-4928-ABFD-AEB9B2B854B8}" type="presParOf" srcId="{BADBAC55-42D8-478E-9104-46E9CC7ED7FB}" destId="{99061342-B0C1-4BCC-9B49-69A462CCFDC0}" srcOrd="5" destOrd="0" presId="urn:diagrams.loki3.com/TabbedArc+Icon"/>
    <dgm:cxn modelId="{630B286C-4EDE-4755-946C-5C7D5EF6DDB6}" type="presParOf" srcId="{BADBAC55-42D8-478E-9104-46E9CC7ED7FB}" destId="{DBBFAA48-9A4F-4A03-A3A9-92A551CFDE67}" srcOrd="6"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9F2B44-0DDD-427B-AB05-B5EABD5DC903}"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1ECDC613-CD29-4ECC-A2F5-35D0F9215F7B}">
      <dgm:prSet phldrT="[Text]" custT="1"/>
      <dgm:spPr>
        <a:solidFill>
          <a:schemeClr val="accent1">
            <a:lumMod val="20000"/>
            <a:lumOff val="80000"/>
          </a:schemeClr>
        </a:solidFill>
        <a:ln>
          <a:solidFill>
            <a:schemeClr val="accent1">
              <a:lumMod val="20000"/>
              <a:lumOff val="80000"/>
            </a:schemeClr>
          </a:solidFill>
        </a:ln>
      </dgm:spPr>
      <dgm:t>
        <a:bodyPr/>
        <a:lstStyle/>
        <a:p>
          <a:pPr>
            <a:buFont typeface="Symbol" panose="05050102010706020507" pitchFamily="18" charset="2"/>
            <a:buChar char=""/>
          </a:pPr>
          <a:r>
            <a:rPr lang="en-GB" sz="2200" dirty="0">
              <a:solidFill>
                <a:schemeClr val="tx1"/>
              </a:solidFill>
              <a:latin typeface="VAG Rounded Light SSi Thin" panose="020B0500000000000000" pitchFamily="34" charset="0"/>
            </a:rPr>
            <a:t>Combine its resources to scale up successful initiatives</a:t>
          </a:r>
          <a:endParaRPr lang="en-US" sz="2200" dirty="0">
            <a:solidFill>
              <a:schemeClr val="tx1"/>
            </a:solidFill>
            <a:latin typeface="VAG Rounded Light SSi Thin" panose="020B0500000000000000" pitchFamily="34" charset="0"/>
          </a:endParaRPr>
        </a:p>
      </dgm:t>
    </dgm:pt>
    <dgm:pt modelId="{E37D466A-4937-4C6C-8330-255A036F4C10}" type="parTrans" cxnId="{FE5D26F5-0B96-4321-A0A0-FA52F4A85DC4}">
      <dgm:prSet/>
      <dgm:spPr/>
      <dgm:t>
        <a:bodyPr/>
        <a:lstStyle/>
        <a:p>
          <a:endParaRPr lang="en-US" sz="2200">
            <a:solidFill>
              <a:schemeClr val="tx1"/>
            </a:solidFill>
            <a:latin typeface="VAG Rounded Light SSi Thin" panose="020B0500000000000000" pitchFamily="34" charset="0"/>
          </a:endParaRPr>
        </a:p>
      </dgm:t>
    </dgm:pt>
    <dgm:pt modelId="{7DC1A14F-C6A4-4FAB-8B7D-703F1CB5FE5C}" type="sibTrans" cxnId="{FE5D26F5-0B96-4321-A0A0-FA52F4A85DC4}">
      <dgm:prSet/>
      <dgm:spPr/>
      <dgm:t>
        <a:bodyPr/>
        <a:lstStyle/>
        <a:p>
          <a:endParaRPr lang="en-US" sz="2200">
            <a:solidFill>
              <a:schemeClr val="tx1"/>
            </a:solidFill>
            <a:latin typeface="VAG Rounded Light SSi Thin" panose="020B0500000000000000" pitchFamily="34" charset="0"/>
          </a:endParaRPr>
        </a:p>
      </dgm:t>
    </dgm:pt>
    <dgm:pt modelId="{33A9DFE7-AEC0-428B-9B9A-D97AB7DCB6DE}">
      <dgm:prSet custT="1"/>
      <dgm:spPr>
        <a:solidFill>
          <a:schemeClr val="accent2">
            <a:lumMod val="20000"/>
            <a:lumOff val="80000"/>
          </a:schemeClr>
        </a:solidFill>
        <a:ln>
          <a:solidFill>
            <a:schemeClr val="accent2">
              <a:lumMod val="20000"/>
              <a:lumOff val="80000"/>
            </a:schemeClr>
          </a:solidFill>
        </a:ln>
      </dgm:spPr>
      <dgm:t>
        <a:bodyPr/>
        <a:lstStyle/>
        <a:p>
          <a:pPr>
            <a:buFont typeface="Symbol" panose="05050102010706020507" pitchFamily="18" charset="2"/>
            <a:buChar char=""/>
          </a:pPr>
          <a:r>
            <a:rPr lang="en-GB" sz="2200" dirty="0">
              <a:solidFill>
                <a:schemeClr val="tx1"/>
              </a:solidFill>
              <a:latin typeface="VAG Rounded Light SSi Thin" panose="020B0500000000000000" pitchFamily="34" charset="0"/>
            </a:rPr>
            <a:t>Have access to a greater collective influencing power</a:t>
          </a:r>
        </a:p>
      </dgm:t>
    </dgm:pt>
    <dgm:pt modelId="{683FCE25-62CE-4342-B9A2-FE503D124800}" type="parTrans" cxnId="{927B5DD0-87FF-48DE-A34B-B7EB797B6BE4}">
      <dgm:prSet/>
      <dgm:spPr/>
      <dgm:t>
        <a:bodyPr/>
        <a:lstStyle/>
        <a:p>
          <a:endParaRPr lang="en-US" sz="2200">
            <a:solidFill>
              <a:schemeClr val="tx1"/>
            </a:solidFill>
            <a:latin typeface="VAG Rounded Light SSi Thin" panose="020B0500000000000000" pitchFamily="34" charset="0"/>
          </a:endParaRPr>
        </a:p>
      </dgm:t>
    </dgm:pt>
    <dgm:pt modelId="{399F3EA9-05E2-40BB-9AB1-F909F6DE8E23}" type="sibTrans" cxnId="{927B5DD0-87FF-48DE-A34B-B7EB797B6BE4}">
      <dgm:prSet/>
      <dgm:spPr/>
      <dgm:t>
        <a:bodyPr/>
        <a:lstStyle/>
        <a:p>
          <a:endParaRPr lang="en-US" sz="2200">
            <a:solidFill>
              <a:schemeClr val="tx1"/>
            </a:solidFill>
            <a:latin typeface="VAG Rounded Light SSi Thin" panose="020B0500000000000000" pitchFamily="34" charset="0"/>
          </a:endParaRPr>
        </a:p>
      </dgm:t>
    </dgm:pt>
    <dgm:pt modelId="{C19A91FE-5266-47EC-9023-54E4EC019657}">
      <dgm:prSet custT="1"/>
      <dgm:spPr>
        <a:solidFill>
          <a:schemeClr val="accent1">
            <a:lumMod val="20000"/>
            <a:lumOff val="80000"/>
          </a:schemeClr>
        </a:solidFill>
        <a:ln>
          <a:solidFill>
            <a:schemeClr val="accent1">
              <a:lumMod val="20000"/>
              <a:lumOff val="80000"/>
            </a:schemeClr>
          </a:solidFill>
        </a:ln>
      </dgm:spPr>
      <dgm:t>
        <a:bodyPr/>
        <a:lstStyle/>
        <a:p>
          <a:pPr>
            <a:buFont typeface="Symbol" panose="05050102010706020507" pitchFamily="18" charset="2"/>
            <a:buChar char=""/>
          </a:pPr>
          <a:r>
            <a:rPr lang="en-GB" sz="2200" dirty="0">
              <a:solidFill>
                <a:schemeClr val="tx1"/>
              </a:solidFill>
              <a:latin typeface="VAG Rounded Light SSi Thin" panose="020B0500000000000000" pitchFamily="34" charset="0"/>
            </a:rPr>
            <a:t>Show a public, collaborative commitment to improving the diversity and inclusivity of UK Science and Health</a:t>
          </a:r>
        </a:p>
      </dgm:t>
    </dgm:pt>
    <dgm:pt modelId="{2E6E3EB5-FCFF-4958-B2C8-BAA32452AA43}" type="parTrans" cxnId="{A51EE858-F94D-4C53-B588-9E707C83F28B}">
      <dgm:prSet/>
      <dgm:spPr/>
      <dgm:t>
        <a:bodyPr/>
        <a:lstStyle/>
        <a:p>
          <a:endParaRPr lang="en-US" sz="2200">
            <a:solidFill>
              <a:schemeClr val="tx1"/>
            </a:solidFill>
            <a:latin typeface="VAG Rounded Light SSi Thin" panose="020B0500000000000000" pitchFamily="34" charset="0"/>
          </a:endParaRPr>
        </a:p>
      </dgm:t>
    </dgm:pt>
    <dgm:pt modelId="{6B5E1989-084E-4963-81FA-985C91BE0744}" type="sibTrans" cxnId="{A51EE858-F94D-4C53-B588-9E707C83F28B}">
      <dgm:prSet/>
      <dgm:spPr/>
      <dgm:t>
        <a:bodyPr/>
        <a:lstStyle/>
        <a:p>
          <a:endParaRPr lang="en-US" sz="2200">
            <a:solidFill>
              <a:schemeClr val="tx1"/>
            </a:solidFill>
            <a:latin typeface="VAG Rounded Light SSi Thin" panose="020B0500000000000000" pitchFamily="34" charset="0"/>
          </a:endParaRPr>
        </a:p>
      </dgm:t>
    </dgm:pt>
    <dgm:pt modelId="{2F486591-B87B-4385-BEAF-D60C3F1BEC5D}">
      <dgm:prSet custT="1"/>
      <dgm:spPr>
        <a:solidFill>
          <a:schemeClr val="accent4">
            <a:lumMod val="20000"/>
            <a:lumOff val="80000"/>
          </a:schemeClr>
        </a:solidFill>
        <a:ln>
          <a:solidFill>
            <a:schemeClr val="accent4">
              <a:lumMod val="20000"/>
              <a:lumOff val="80000"/>
            </a:schemeClr>
          </a:solidFill>
        </a:ln>
      </dgm:spPr>
      <dgm:t>
        <a:bodyPr/>
        <a:lstStyle/>
        <a:p>
          <a:pPr>
            <a:buFont typeface="Symbol" panose="05050102010706020507" pitchFamily="18" charset="2"/>
            <a:buChar char=""/>
          </a:pPr>
          <a:r>
            <a:rPr lang="en-GB" sz="2200" dirty="0">
              <a:solidFill>
                <a:schemeClr val="tx1"/>
              </a:solidFill>
              <a:latin typeface="VAG Rounded Light SSi Thin" panose="020B0500000000000000" pitchFamily="34" charset="0"/>
            </a:rPr>
            <a:t>Avoid replication and coordinate sector-wide efforts efficiently</a:t>
          </a:r>
        </a:p>
      </dgm:t>
    </dgm:pt>
    <dgm:pt modelId="{F4169923-D809-4C37-AB00-59B357D19E2A}" type="parTrans" cxnId="{5EBDEA2F-E23F-491A-9989-40827330B4FA}">
      <dgm:prSet/>
      <dgm:spPr/>
      <dgm:t>
        <a:bodyPr/>
        <a:lstStyle/>
        <a:p>
          <a:endParaRPr lang="en-US" sz="2200">
            <a:solidFill>
              <a:schemeClr val="tx1"/>
            </a:solidFill>
            <a:latin typeface="VAG Rounded Light SSi Thin" panose="020B0500000000000000" pitchFamily="34" charset="0"/>
          </a:endParaRPr>
        </a:p>
      </dgm:t>
    </dgm:pt>
    <dgm:pt modelId="{FB44647B-EABA-4959-B4CC-C3CD19421CBF}" type="sibTrans" cxnId="{5EBDEA2F-E23F-491A-9989-40827330B4FA}">
      <dgm:prSet/>
      <dgm:spPr/>
      <dgm:t>
        <a:bodyPr/>
        <a:lstStyle/>
        <a:p>
          <a:endParaRPr lang="en-US" sz="2200">
            <a:solidFill>
              <a:schemeClr val="tx1"/>
            </a:solidFill>
            <a:latin typeface="VAG Rounded Light SSi Thin" panose="020B0500000000000000" pitchFamily="34" charset="0"/>
          </a:endParaRPr>
        </a:p>
      </dgm:t>
    </dgm:pt>
    <dgm:pt modelId="{D0CFC925-F3C5-411A-B852-475F19E97711}">
      <dgm:prSet custT="1"/>
      <dgm:spPr>
        <a:solidFill>
          <a:schemeClr val="accent3">
            <a:lumMod val="20000"/>
            <a:lumOff val="80000"/>
          </a:schemeClr>
        </a:solidFill>
        <a:ln>
          <a:solidFill>
            <a:schemeClr val="accent3">
              <a:lumMod val="20000"/>
              <a:lumOff val="80000"/>
            </a:schemeClr>
          </a:solidFill>
        </a:ln>
      </dgm:spPr>
      <dgm:t>
        <a:bodyPr/>
        <a:lstStyle/>
        <a:p>
          <a:pPr>
            <a:buFont typeface="Symbol" panose="05050102010706020507" pitchFamily="18" charset="2"/>
            <a:buChar char=""/>
          </a:pPr>
          <a:r>
            <a:rPr lang="en-GB" sz="2200" dirty="0">
              <a:solidFill>
                <a:schemeClr val="tx1"/>
              </a:solidFill>
              <a:latin typeface="VAG Rounded Light SSi Thin" panose="020B0500000000000000" pitchFamily="34" charset="0"/>
            </a:rPr>
            <a:t>Contribute to the full picture of diversity and inclusivity in UK Science and Health</a:t>
          </a:r>
        </a:p>
      </dgm:t>
    </dgm:pt>
    <dgm:pt modelId="{3CD91A32-011A-4475-848E-E81E109B9621}" type="parTrans" cxnId="{4A43D643-3F2E-45B1-A165-8820651F015A}">
      <dgm:prSet/>
      <dgm:spPr/>
      <dgm:t>
        <a:bodyPr/>
        <a:lstStyle/>
        <a:p>
          <a:endParaRPr lang="en-US" sz="2200">
            <a:solidFill>
              <a:schemeClr val="tx1"/>
            </a:solidFill>
            <a:latin typeface="VAG Rounded Light SSi Thin" panose="020B0500000000000000" pitchFamily="34" charset="0"/>
          </a:endParaRPr>
        </a:p>
      </dgm:t>
    </dgm:pt>
    <dgm:pt modelId="{EEAAC735-BA66-4C84-A5EE-5D55D41A93E0}" type="sibTrans" cxnId="{4A43D643-3F2E-45B1-A165-8820651F015A}">
      <dgm:prSet/>
      <dgm:spPr/>
      <dgm:t>
        <a:bodyPr/>
        <a:lstStyle/>
        <a:p>
          <a:endParaRPr lang="en-US" sz="2200">
            <a:solidFill>
              <a:schemeClr val="tx1"/>
            </a:solidFill>
            <a:latin typeface="VAG Rounded Light SSi Thin" panose="020B0500000000000000" pitchFamily="34" charset="0"/>
          </a:endParaRPr>
        </a:p>
      </dgm:t>
    </dgm:pt>
    <dgm:pt modelId="{26924C15-29C1-4420-B424-17BE657393F7}">
      <dgm:prSet custT="1"/>
      <dgm:spPr>
        <a:solidFill>
          <a:schemeClr val="accent4">
            <a:lumMod val="20000"/>
            <a:lumOff val="80000"/>
          </a:schemeClr>
        </a:solidFill>
        <a:ln>
          <a:solidFill>
            <a:schemeClr val="accent4">
              <a:lumMod val="20000"/>
              <a:lumOff val="80000"/>
            </a:schemeClr>
          </a:solidFill>
        </a:ln>
      </dgm:spPr>
      <dgm:t>
        <a:bodyPr/>
        <a:lstStyle/>
        <a:p>
          <a:pPr>
            <a:buFont typeface="Symbol" panose="05050102010706020507" pitchFamily="18" charset="2"/>
            <a:buChar char=""/>
          </a:pPr>
          <a:r>
            <a:rPr lang="en-GB" sz="2200" dirty="0">
              <a:solidFill>
                <a:schemeClr val="tx1"/>
              </a:solidFill>
              <a:latin typeface="VAG Rounded Light SSi Thin" panose="020B0500000000000000" pitchFamily="34" charset="0"/>
            </a:rPr>
            <a:t>Benefit from the network’s shared expertise, research and experience</a:t>
          </a:r>
        </a:p>
      </dgm:t>
    </dgm:pt>
    <dgm:pt modelId="{4FAC08AF-3130-45B1-8727-C27E6B8CEA91}" type="parTrans" cxnId="{E76F1E61-8476-4E68-91EE-1CD14D420301}">
      <dgm:prSet/>
      <dgm:spPr/>
      <dgm:t>
        <a:bodyPr/>
        <a:lstStyle/>
        <a:p>
          <a:endParaRPr lang="en-US" sz="2200">
            <a:solidFill>
              <a:schemeClr val="tx1"/>
            </a:solidFill>
            <a:latin typeface="VAG Rounded Light SSi Thin" panose="020B0500000000000000" pitchFamily="34" charset="0"/>
          </a:endParaRPr>
        </a:p>
      </dgm:t>
    </dgm:pt>
    <dgm:pt modelId="{B60A6B60-3761-46D2-A081-3EF27ADB21B4}" type="sibTrans" cxnId="{E76F1E61-8476-4E68-91EE-1CD14D420301}">
      <dgm:prSet/>
      <dgm:spPr/>
      <dgm:t>
        <a:bodyPr/>
        <a:lstStyle/>
        <a:p>
          <a:endParaRPr lang="en-US" sz="2200">
            <a:solidFill>
              <a:schemeClr val="tx1"/>
            </a:solidFill>
            <a:latin typeface="VAG Rounded Light SSi Thin" panose="020B0500000000000000" pitchFamily="34" charset="0"/>
          </a:endParaRPr>
        </a:p>
      </dgm:t>
    </dgm:pt>
    <dgm:pt modelId="{EF4F3C29-43F2-428A-91CE-398599AF29FB}" type="pres">
      <dgm:prSet presAssocID="{3E9F2B44-0DDD-427B-AB05-B5EABD5DC903}" presName="diagram" presStyleCnt="0">
        <dgm:presLayoutVars>
          <dgm:dir/>
          <dgm:resizeHandles val="exact"/>
        </dgm:presLayoutVars>
      </dgm:prSet>
      <dgm:spPr/>
    </dgm:pt>
    <dgm:pt modelId="{AFD291B8-E505-4FA0-9B7A-D0B175979070}" type="pres">
      <dgm:prSet presAssocID="{1ECDC613-CD29-4ECC-A2F5-35D0F9215F7B}" presName="node" presStyleLbl="node1" presStyleIdx="0" presStyleCnt="6">
        <dgm:presLayoutVars>
          <dgm:bulletEnabled val="1"/>
        </dgm:presLayoutVars>
      </dgm:prSet>
      <dgm:spPr/>
    </dgm:pt>
    <dgm:pt modelId="{CB47E6CC-0874-47EF-B37C-B2CEEBD17A80}" type="pres">
      <dgm:prSet presAssocID="{7DC1A14F-C6A4-4FAB-8B7D-703F1CB5FE5C}" presName="sibTrans" presStyleCnt="0"/>
      <dgm:spPr/>
    </dgm:pt>
    <dgm:pt modelId="{34B19184-3B3D-48B8-9D8E-DBB2DF448D7A}" type="pres">
      <dgm:prSet presAssocID="{33A9DFE7-AEC0-428B-9B9A-D97AB7DCB6DE}" presName="node" presStyleLbl="node1" presStyleIdx="1" presStyleCnt="6">
        <dgm:presLayoutVars>
          <dgm:bulletEnabled val="1"/>
        </dgm:presLayoutVars>
      </dgm:prSet>
      <dgm:spPr/>
    </dgm:pt>
    <dgm:pt modelId="{6119B570-111B-4A91-9D87-CE9E643F4435}" type="pres">
      <dgm:prSet presAssocID="{399F3EA9-05E2-40BB-9AB1-F909F6DE8E23}" presName="sibTrans" presStyleCnt="0"/>
      <dgm:spPr/>
    </dgm:pt>
    <dgm:pt modelId="{4EC43B88-CD8A-435F-884C-B36F812509EF}" type="pres">
      <dgm:prSet presAssocID="{C19A91FE-5266-47EC-9023-54E4EC019657}" presName="node" presStyleLbl="node1" presStyleIdx="2" presStyleCnt="6">
        <dgm:presLayoutVars>
          <dgm:bulletEnabled val="1"/>
        </dgm:presLayoutVars>
      </dgm:prSet>
      <dgm:spPr/>
    </dgm:pt>
    <dgm:pt modelId="{B516536F-CE7C-426C-A1AD-10EB0BEC8F29}" type="pres">
      <dgm:prSet presAssocID="{6B5E1989-084E-4963-81FA-985C91BE0744}" presName="sibTrans" presStyleCnt="0"/>
      <dgm:spPr/>
    </dgm:pt>
    <dgm:pt modelId="{E756BCFA-842B-43E0-B03D-4085D8DF3AA7}" type="pres">
      <dgm:prSet presAssocID="{2F486591-B87B-4385-BEAF-D60C3F1BEC5D}" presName="node" presStyleLbl="node1" presStyleIdx="3" presStyleCnt="6">
        <dgm:presLayoutVars>
          <dgm:bulletEnabled val="1"/>
        </dgm:presLayoutVars>
      </dgm:prSet>
      <dgm:spPr/>
    </dgm:pt>
    <dgm:pt modelId="{4D4F5D49-7C19-4E70-A832-D4E37E0F8B77}" type="pres">
      <dgm:prSet presAssocID="{FB44647B-EABA-4959-B4CC-C3CD19421CBF}" presName="sibTrans" presStyleCnt="0"/>
      <dgm:spPr/>
    </dgm:pt>
    <dgm:pt modelId="{5D99D16D-DC82-448A-8C43-E8B0133C0F3A}" type="pres">
      <dgm:prSet presAssocID="{D0CFC925-F3C5-411A-B852-475F19E97711}" presName="node" presStyleLbl="node1" presStyleIdx="4" presStyleCnt="6">
        <dgm:presLayoutVars>
          <dgm:bulletEnabled val="1"/>
        </dgm:presLayoutVars>
      </dgm:prSet>
      <dgm:spPr/>
    </dgm:pt>
    <dgm:pt modelId="{B16E628A-D9DA-4622-8C1E-F311BFD6E198}" type="pres">
      <dgm:prSet presAssocID="{EEAAC735-BA66-4C84-A5EE-5D55D41A93E0}" presName="sibTrans" presStyleCnt="0"/>
      <dgm:spPr/>
    </dgm:pt>
    <dgm:pt modelId="{DB709B76-A4F7-4C4E-A23A-4420824639BF}" type="pres">
      <dgm:prSet presAssocID="{26924C15-29C1-4420-B424-17BE657393F7}" presName="node" presStyleLbl="node1" presStyleIdx="5" presStyleCnt="6">
        <dgm:presLayoutVars>
          <dgm:bulletEnabled val="1"/>
        </dgm:presLayoutVars>
      </dgm:prSet>
      <dgm:spPr/>
    </dgm:pt>
  </dgm:ptLst>
  <dgm:cxnLst>
    <dgm:cxn modelId="{5EBDEA2F-E23F-491A-9989-40827330B4FA}" srcId="{3E9F2B44-0DDD-427B-AB05-B5EABD5DC903}" destId="{2F486591-B87B-4385-BEAF-D60C3F1BEC5D}" srcOrd="3" destOrd="0" parTransId="{F4169923-D809-4C37-AB00-59B357D19E2A}" sibTransId="{FB44647B-EABA-4959-B4CC-C3CD19421CBF}"/>
    <dgm:cxn modelId="{5D634C34-A88C-47CB-B53C-D380E275494E}" type="presOf" srcId="{26924C15-29C1-4420-B424-17BE657393F7}" destId="{DB709B76-A4F7-4C4E-A23A-4420824639BF}" srcOrd="0" destOrd="0" presId="urn:microsoft.com/office/officeart/2005/8/layout/default"/>
    <dgm:cxn modelId="{4A43D643-3F2E-45B1-A165-8820651F015A}" srcId="{3E9F2B44-0DDD-427B-AB05-B5EABD5DC903}" destId="{D0CFC925-F3C5-411A-B852-475F19E97711}" srcOrd="4" destOrd="0" parTransId="{3CD91A32-011A-4475-848E-E81E109B9621}" sibTransId="{EEAAC735-BA66-4C84-A5EE-5D55D41A93E0}"/>
    <dgm:cxn modelId="{A51EE858-F94D-4C53-B588-9E707C83F28B}" srcId="{3E9F2B44-0DDD-427B-AB05-B5EABD5DC903}" destId="{C19A91FE-5266-47EC-9023-54E4EC019657}" srcOrd="2" destOrd="0" parTransId="{2E6E3EB5-FCFF-4958-B2C8-BAA32452AA43}" sibTransId="{6B5E1989-084E-4963-81FA-985C91BE0744}"/>
    <dgm:cxn modelId="{E76F1E61-8476-4E68-91EE-1CD14D420301}" srcId="{3E9F2B44-0DDD-427B-AB05-B5EABD5DC903}" destId="{26924C15-29C1-4420-B424-17BE657393F7}" srcOrd="5" destOrd="0" parTransId="{4FAC08AF-3130-45B1-8727-C27E6B8CEA91}" sibTransId="{B60A6B60-3761-46D2-A081-3EF27ADB21B4}"/>
    <dgm:cxn modelId="{1FA77E8D-E00E-4118-B67C-4E8E42BB5507}" type="presOf" srcId="{C19A91FE-5266-47EC-9023-54E4EC019657}" destId="{4EC43B88-CD8A-435F-884C-B36F812509EF}" srcOrd="0" destOrd="0" presId="urn:microsoft.com/office/officeart/2005/8/layout/default"/>
    <dgm:cxn modelId="{9A0F798F-24F3-406C-81B7-54DB04158E65}" type="presOf" srcId="{3E9F2B44-0DDD-427B-AB05-B5EABD5DC903}" destId="{EF4F3C29-43F2-428A-91CE-398599AF29FB}" srcOrd="0" destOrd="0" presId="urn:microsoft.com/office/officeart/2005/8/layout/default"/>
    <dgm:cxn modelId="{B30D5EA8-EA02-4BE5-94E8-AA7AE9BBBD04}" type="presOf" srcId="{1ECDC613-CD29-4ECC-A2F5-35D0F9215F7B}" destId="{AFD291B8-E505-4FA0-9B7A-D0B175979070}" srcOrd="0" destOrd="0" presId="urn:microsoft.com/office/officeart/2005/8/layout/default"/>
    <dgm:cxn modelId="{8968E9B7-072D-4EC3-AC80-81535AE8DF72}" type="presOf" srcId="{33A9DFE7-AEC0-428B-9B9A-D97AB7DCB6DE}" destId="{34B19184-3B3D-48B8-9D8E-DBB2DF448D7A}" srcOrd="0" destOrd="0" presId="urn:microsoft.com/office/officeart/2005/8/layout/default"/>
    <dgm:cxn modelId="{55E85CC6-ACA0-4533-A2A9-74C21434ABA6}" type="presOf" srcId="{2F486591-B87B-4385-BEAF-D60C3F1BEC5D}" destId="{E756BCFA-842B-43E0-B03D-4085D8DF3AA7}" srcOrd="0" destOrd="0" presId="urn:microsoft.com/office/officeart/2005/8/layout/default"/>
    <dgm:cxn modelId="{927B5DD0-87FF-48DE-A34B-B7EB797B6BE4}" srcId="{3E9F2B44-0DDD-427B-AB05-B5EABD5DC903}" destId="{33A9DFE7-AEC0-428B-9B9A-D97AB7DCB6DE}" srcOrd="1" destOrd="0" parTransId="{683FCE25-62CE-4342-B9A2-FE503D124800}" sibTransId="{399F3EA9-05E2-40BB-9AB1-F909F6DE8E23}"/>
    <dgm:cxn modelId="{FE5D26F5-0B96-4321-A0A0-FA52F4A85DC4}" srcId="{3E9F2B44-0DDD-427B-AB05-B5EABD5DC903}" destId="{1ECDC613-CD29-4ECC-A2F5-35D0F9215F7B}" srcOrd="0" destOrd="0" parTransId="{E37D466A-4937-4C6C-8330-255A036F4C10}" sibTransId="{7DC1A14F-C6A4-4FAB-8B7D-703F1CB5FE5C}"/>
    <dgm:cxn modelId="{2CF414FB-32B3-4206-A434-826984434288}" type="presOf" srcId="{D0CFC925-F3C5-411A-B852-475F19E97711}" destId="{5D99D16D-DC82-448A-8C43-E8B0133C0F3A}" srcOrd="0" destOrd="0" presId="urn:microsoft.com/office/officeart/2005/8/layout/default"/>
    <dgm:cxn modelId="{CAA51ECA-7A44-4B8A-A829-03ACF6F06A00}" type="presParOf" srcId="{EF4F3C29-43F2-428A-91CE-398599AF29FB}" destId="{AFD291B8-E505-4FA0-9B7A-D0B175979070}" srcOrd="0" destOrd="0" presId="urn:microsoft.com/office/officeart/2005/8/layout/default"/>
    <dgm:cxn modelId="{09D1E7D9-3125-4D0D-BDC6-BB4925416E3E}" type="presParOf" srcId="{EF4F3C29-43F2-428A-91CE-398599AF29FB}" destId="{CB47E6CC-0874-47EF-B37C-B2CEEBD17A80}" srcOrd="1" destOrd="0" presId="urn:microsoft.com/office/officeart/2005/8/layout/default"/>
    <dgm:cxn modelId="{F1AE05AF-3799-40EE-8A03-0D9A4656BF4E}" type="presParOf" srcId="{EF4F3C29-43F2-428A-91CE-398599AF29FB}" destId="{34B19184-3B3D-48B8-9D8E-DBB2DF448D7A}" srcOrd="2" destOrd="0" presId="urn:microsoft.com/office/officeart/2005/8/layout/default"/>
    <dgm:cxn modelId="{E71EB916-919D-4D27-9DC4-1A63387174A3}" type="presParOf" srcId="{EF4F3C29-43F2-428A-91CE-398599AF29FB}" destId="{6119B570-111B-4A91-9D87-CE9E643F4435}" srcOrd="3" destOrd="0" presId="urn:microsoft.com/office/officeart/2005/8/layout/default"/>
    <dgm:cxn modelId="{44FB2CE8-2494-483C-ADD0-5D0A60F015CC}" type="presParOf" srcId="{EF4F3C29-43F2-428A-91CE-398599AF29FB}" destId="{4EC43B88-CD8A-435F-884C-B36F812509EF}" srcOrd="4" destOrd="0" presId="urn:microsoft.com/office/officeart/2005/8/layout/default"/>
    <dgm:cxn modelId="{D81EC928-6479-4136-9C2F-9387E028608F}" type="presParOf" srcId="{EF4F3C29-43F2-428A-91CE-398599AF29FB}" destId="{B516536F-CE7C-426C-A1AD-10EB0BEC8F29}" srcOrd="5" destOrd="0" presId="urn:microsoft.com/office/officeart/2005/8/layout/default"/>
    <dgm:cxn modelId="{5B43518D-BB23-413E-9B66-F9615F65F01B}" type="presParOf" srcId="{EF4F3C29-43F2-428A-91CE-398599AF29FB}" destId="{E756BCFA-842B-43E0-B03D-4085D8DF3AA7}" srcOrd="6" destOrd="0" presId="urn:microsoft.com/office/officeart/2005/8/layout/default"/>
    <dgm:cxn modelId="{12BE1F1E-C02F-4841-98D9-EF138133256E}" type="presParOf" srcId="{EF4F3C29-43F2-428A-91CE-398599AF29FB}" destId="{4D4F5D49-7C19-4E70-A832-D4E37E0F8B77}" srcOrd="7" destOrd="0" presId="urn:microsoft.com/office/officeart/2005/8/layout/default"/>
    <dgm:cxn modelId="{2E7C40BC-EFDC-4693-921D-B47541440E55}" type="presParOf" srcId="{EF4F3C29-43F2-428A-91CE-398599AF29FB}" destId="{5D99D16D-DC82-448A-8C43-E8B0133C0F3A}" srcOrd="8" destOrd="0" presId="urn:microsoft.com/office/officeart/2005/8/layout/default"/>
    <dgm:cxn modelId="{27294AB1-28AA-4510-AC69-F5706C307A47}" type="presParOf" srcId="{EF4F3C29-43F2-428A-91CE-398599AF29FB}" destId="{B16E628A-D9DA-4622-8C1E-F311BFD6E198}" srcOrd="9" destOrd="0" presId="urn:microsoft.com/office/officeart/2005/8/layout/default"/>
    <dgm:cxn modelId="{B9BFC60B-809F-44FC-B8AD-5D65A9CA14F3}" type="presParOf" srcId="{EF4F3C29-43F2-428A-91CE-398599AF29FB}" destId="{DB709B76-A4F7-4C4E-A23A-4420824639B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C86A9-5A7B-4A2D-9268-7FEBCFC288F6}">
      <dsp:nvSpPr>
        <dsp:cNvPr id="0" name=""/>
        <dsp:cNvSpPr/>
      </dsp:nvSpPr>
      <dsp:spPr>
        <a:xfrm>
          <a:off x="0" y="1332516"/>
          <a:ext cx="11086282" cy="1776688"/>
        </a:xfrm>
        <a:prstGeom prst="notchedRightArrow">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dsp:style>
    </dsp:sp>
    <dsp:sp modelId="{9C073E71-C2A8-4D43-8F3E-493A5782A26C}">
      <dsp:nvSpPr>
        <dsp:cNvPr id="0" name=""/>
        <dsp:cNvSpPr/>
      </dsp:nvSpPr>
      <dsp:spPr>
        <a:xfrm>
          <a:off x="6136" y="0"/>
          <a:ext cx="1256950" cy="1776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a:latin typeface="VAG Rounded Light SSi Thin" panose="020B0500000000000000" pitchFamily="34" charset="0"/>
              <a:ea typeface="+mn-ea"/>
              <a:cs typeface="+mn-cs"/>
            </a:rPr>
            <a:t>September 2017: EDIS symposium</a:t>
          </a:r>
        </a:p>
      </dsp:txBody>
      <dsp:txXfrm>
        <a:off x="6136" y="0"/>
        <a:ext cx="1256950" cy="1776688"/>
      </dsp:txXfrm>
    </dsp:sp>
    <dsp:sp modelId="{65BB4EF7-5C42-43F4-AD25-CA9DE748BAB3}">
      <dsp:nvSpPr>
        <dsp:cNvPr id="0" name=""/>
        <dsp:cNvSpPr/>
      </dsp:nvSpPr>
      <dsp:spPr>
        <a:xfrm>
          <a:off x="412525" y="1998774"/>
          <a:ext cx="444172" cy="44417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AF696A-0138-4846-A590-FE4C3C5496D4}">
      <dsp:nvSpPr>
        <dsp:cNvPr id="0" name=""/>
        <dsp:cNvSpPr/>
      </dsp:nvSpPr>
      <dsp:spPr>
        <a:xfrm>
          <a:off x="1325934" y="2665033"/>
          <a:ext cx="1699950" cy="1776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latin typeface="VAG Rounded Light SSi Thin" panose="020B0500000000000000" pitchFamily="34" charset="0"/>
              <a:ea typeface="+mn-ea"/>
              <a:cs typeface="+mn-cs"/>
            </a:rPr>
            <a:t>November 2017: EDIS Project Manager starts – Identifying the barriers and opportunities</a:t>
          </a:r>
        </a:p>
      </dsp:txBody>
      <dsp:txXfrm>
        <a:off x="1325934" y="2665033"/>
        <a:ext cx="1699950" cy="1776688"/>
      </dsp:txXfrm>
    </dsp:sp>
    <dsp:sp modelId="{6A2E34DC-B4C8-49A3-9BC4-E50EB6914B1E}">
      <dsp:nvSpPr>
        <dsp:cNvPr id="0" name=""/>
        <dsp:cNvSpPr/>
      </dsp:nvSpPr>
      <dsp:spPr>
        <a:xfrm>
          <a:off x="1953823" y="1998774"/>
          <a:ext cx="444172" cy="44417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00E76A-3031-4559-947A-4B70ADAE6EA6}">
      <dsp:nvSpPr>
        <dsp:cNvPr id="0" name=""/>
        <dsp:cNvSpPr/>
      </dsp:nvSpPr>
      <dsp:spPr>
        <a:xfrm>
          <a:off x="3088732" y="0"/>
          <a:ext cx="1945495" cy="1776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latin typeface="VAG Rounded Light SSi Thin" panose="020B0500000000000000" pitchFamily="34" charset="0"/>
              <a:ea typeface="+mn-ea"/>
              <a:cs typeface="+mn-cs"/>
            </a:rPr>
            <a:t>March 2018: First EDIS interim board meeting. Agreed founding document, scope and principles</a:t>
          </a:r>
        </a:p>
      </dsp:txBody>
      <dsp:txXfrm>
        <a:off x="3088732" y="0"/>
        <a:ext cx="1945495" cy="1776688"/>
      </dsp:txXfrm>
    </dsp:sp>
    <dsp:sp modelId="{CEF0AC81-CB4D-473D-9F8E-1BF8685DC921}">
      <dsp:nvSpPr>
        <dsp:cNvPr id="0" name=""/>
        <dsp:cNvSpPr/>
      </dsp:nvSpPr>
      <dsp:spPr>
        <a:xfrm>
          <a:off x="3839394" y="1998774"/>
          <a:ext cx="444172" cy="44417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D2A642-6B68-4449-82BD-C5831C419CFC}">
      <dsp:nvSpPr>
        <dsp:cNvPr id="0" name=""/>
        <dsp:cNvSpPr/>
      </dsp:nvSpPr>
      <dsp:spPr>
        <a:xfrm>
          <a:off x="5097075" y="2665033"/>
          <a:ext cx="1720149" cy="1776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latin typeface="VAG Rounded Light SSi Thin" panose="020B0500000000000000" pitchFamily="34" charset="0"/>
              <a:ea typeface="+mn-ea"/>
              <a:cs typeface="+mn-cs"/>
            </a:rPr>
            <a:t>May 2018: Second EDIS interim board meeting. Workshop to develop theory of change to inform strategy</a:t>
          </a:r>
        </a:p>
      </dsp:txBody>
      <dsp:txXfrm>
        <a:off x="5097075" y="2665033"/>
        <a:ext cx="1720149" cy="1776688"/>
      </dsp:txXfrm>
    </dsp:sp>
    <dsp:sp modelId="{ACDAE820-D4EA-4182-A389-295640CD6896}">
      <dsp:nvSpPr>
        <dsp:cNvPr id="0" name=""/>
        <dsp:cNvSpPr/>
      </dsp:nvSpPr>
      <dsp:spPr>
        <a:xfrm>
          <a:off x="5735064" y="1998774"/>
          <a:ext cx="444172" cy="444172"/>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0DEC7A-3E21-4C40-8BE3-2A409CC5B3B8}">
      <dsp:nvSpPr>
        <dsp:cNvPr id="0" name=""/>
        <dsp:cNvSpPr/>
      </dsp:nvSpPr>
      <dsp:spPr>
        <a:xfrm>
          <a:off x="6880072" y="0"/>
          <a:ext cx="1771646" cy="1776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latin typeface="VAG Rounded Light SSi Thin" panose="020B0500000000000000" pitchFamily="34" charset="0"/>
              <a:ea typeface="+mn-ea"/>
              <a:cs typeface="+mn-cs"/>
            </a:rPr>
            <a:t>July 2018: Third EDIS interim board meeting. Agreed upon opening out membership and first actions</a:t>
          </a:r>
        </a:p>
      </dsp:txBody>
      <dsp:txXfrm>
        <a:off x="6880072" y="0"/>
        <a:ext cx="1771646" cy="1776688"/>
      </dsp:txXfrm>
    </dsp:sp>
    <dsp:sp modelId="{3850F539-D75E-4B27-B999-0CE035D77CE4}">
      <dsp:nvSpPr>
        <dsp:cNvPr id="0" name=""/>
        <dsp:cNvSpPr/>
      </dsp:nvSpPr>
      <dsp:spPr>
        <a:xfrm>
          <a:off x="7543809" y="1998774"/>
          <a:ext cx="444172" cy="444172"/>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7017CA-AFBA-47F7-A5FC-B30E65415AF5}">
      <dsp:nvSpPr>
        <dsp:cNvPr id="0" name=""/>
        <dsp:cNvSpPr/>
      </dsp:nvSpPr>
      <dsp:spPr>
        <a:xfrm>
          <a:off x="8714566" y="2665033"/>
          <a:ext cx="1256950" cy="1776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a:latin typeface="VAG Rounded Light SSi Thin" panose="020B0500000000000000" pitchFamily="34" charset="0"/>
              <a:ea typeface="+mn-ea"/>
              <a:cs typeface="+mn-cs"/>
            </a:rPr>
            <a:t>September 2018: Open EDIS meeting to recruit additional partners</a:t>
          </a:r>
        </a:p>
      </dsp:txBody>
      <dsp:txXfrm>
        <a:off x="8714566" y="2665033"/>
        <a:ext cx="1256950" cy="1776688"/>
      </dsp:txXfrm>
    </dsp:sp>
    <dsp:sp modelId="{A576F815-F845-4D37-8198-D9B79AE2213F}">
      <dsp:nvSpPr>
        <dsp:cNvPr id="0" name=""/>
        <dsp:cNvSpPr/>
      </dsp:nvSpPr>
      <dsp:spPr>
        <a:xfrm>
          <a:off x="9120955" y="1998774"/>
          <a:ext cx="444172" cy="444172"/>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EAC03-0510-46FC-87C3-4C0220381457}">
      <dsp:nvSpPr>
        <dsp:cNvPr id="0" name=""/>
        <dsp:cNvSpPr/>
      </dsp:nvSpPr>
      <dsp:spPr>
        <a:xfrm rot="18000000">
          <a:off x="-100115" y="2910822"/>
          <a:ext cx="1556839" cy="877845"/>
        </a:xfrm>
        <a:prstGeom prst="round2SameRect">
          <a:avLst/>
        </a:prstGeom>
        <a:solidFill>
          <a:schemeClr val="accent3"/>
        </a:solidFill>
        <a:ln w="38100" cap="flat" cmpd="sng" algn="ctr">
          <a:solidFill>
            <a:schemeClr val="accent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25400" rIns="762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2"/>
              </a:solidFill>
              <a:latin typeface="VAG Rounded Light SSi Thin" panose="020B0500000000000000" pitchFamily="34" charset="0"/>
            </a:rPr>
            <a:t>Societies</a:t>
          </a:r>
        </a:p>
      </dsp:txBody>
      <dsp:txXfrm>
        <a:off x="-38706" y="2942962"/>
        <a:ext cx="1471133" cy="834992"/>
      </dsp:txXfrm>
    </dsp:sp>
    <dsp:sp modelId="{291BCA74-D76C-4D05-B4CE-00A998D44C3A}">
      <dsp:nvSpPr>
        <dsp:cNvPr id="0" name=""/>
        <dsp:cNvSpPr/>
      </dsp:nvSpPr>
      <dsp:spPr>
        <a:xfrm rot="19200000">
          <a:off x="1026078" y="1568677"/>
          <a:ext cx="1556839" cy="877845"/>
        </a:xfrm>
        <a:prstGeom prst="round2SameRect">
          <a:avLst/>
        </a:prstGeom>
        <a:solidFill>
          <a:schemeClr val="accent3"/>
        </a:solidFill>
        <a:ln w="38100" cap="flat" cmpd="sng" algn="ctr">
          <a:solidFill>
            <a:schemeClr val="accent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25400" rIns="762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2"/>
              </a:solidFill>
              <a:latin typeface="VAG Rounded Light SSi Thin" panose="020B0500000000000000" pitchFamily="34" charset="0"/>
            </a:rPr>
            <a:t>Charities</a:t>
          </a:r>
        </a:p>
      </dsp:txBody>
      <dsp:txXfrm>
        <a:off x="1082704" y="1606517"/>
        <a:ext cx="1471133" cy="834992"/>
      </dsp:txXfrm>
    </dsp:sp>
    <dsp:sp modelId="{31B7444E-9021-4707-BFBF-360A5FD01373}">
      <dsp:nvSpPr>
        <dsp:cNvPr id="0" name=""/>
        <dsp:cNvSpPr/>
      </dsp:nvSpPr>
      <dsp:spPr>
        <a:xfrm rot="20400000">
          <a:off x="2543395" y="692653"/>
          <a:ext cx="1556839" cy="877845"/>
        </a:xfrm>
        <a:prstGeom prst="round2SameRect">
          <a:avLst/>
        </a:prstGeom>
        <a:solidFill>
          <a:schemeClr val="accent2"/>
        </a:solidFill>
        <a:ln w="38100" cap="flat" cmpd="sng" algn="ctr">
          <a:solidFill>
            <a:schemeClr val="accent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25400" rIns="76200" bIns="2540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chemeClr val="bg1"/>
              </a:solidFill>
              <a:latin typeface="VAG Rounded Light SSi Light" panose="020B0800000000000000" pitchFamily="34" charset="0"/>
            </a:rPr>
            <a:t>Funders</a:t>
          </a:r>
        </a:p>
      </dsp:txBody>
      <dsp:txXfrm>
        <a:off x="2593576" y="734214"/>
        <a:ext cx="1471133" cy="834992"/>
      </dsp:txXfrm>
    </dsp:sp>
    <dsp:sp modelId="{FFAB94BF-878A-4062-81FC-387592A1154B}">
      <dsp:nvSpPr>
        <dsp:cNvPr id="0" name=""/>
        <dsp:cNvSpPr/>
      </dsp:nvSpPr>
      <dsp:spPr>
        <a:xfrm>
          <a:off x="4268824" y="388414"/>
          <a:ext cx="1556839" cy="877845"/>
        </a:xfrm>
        <a:prstGeom prst="round2SameRect">
          <a:avLst/>
        </a:prstGeom>
        <a:solidFill>
          <a:schemeClr val="accent3"/>
        </a:solidFill>
        <a:ln w="38100" cap="flat" cmpd="sng" algn="ctr">
          <a:solidFill>
            <a:schemeClr val="accent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25400" rIns="762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2"/>
              </a:solidFill>
              <a:latin typeface="VAG Rounded Light SSi Thin" panose="020B0500000000000000" pitchFamily="34" charset="0"/>
            </a:rPr>
            <a:t>HEIs</a:t>
          </a:r>
        </a:p>
      </dsp:txBody>
      <dsp:txXfrm>
        <a:off x="4311677" y="431267"/>
        <a:ext cx="1471133" cy="834992"/>
      </dsp:txXfrm>
    </dsp:sp>
    <dsp:sp modelId="{89775C13-8ABF-4E1A-BF32-0B0736403AB7}">
      <dsp:nvSpPr>
        <dsp:cNvPr id="0" name=""/>
        <dsp:cNvSpPr/>
      </dsp:nvSpPr>
      <dsp:spPr>
        <a:xfrm rot="1200000">
          <a:off x="5994253" y="692653"/>
          <a:ext cx="1556839" cy="877845"/>
        </a:xfrm>
        <a:prstGeom prst="round2SameRect">
          <a:avLst/>
        </a:prstGeom>
        <a:solidFill>
          <a:schemeClr val="accent1"/>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25400" rIns="76200" bIns="2540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chemeClr val="bg1"/>
              </a:solidFill>
              <a:latin typeface="VAG Rounded Light SSi Light" panose="020B0800000000000000" pitchFamily="34" charset="0"/>
            </a:rPr>
            <a:t>Research institutes</a:t>
          </a:r>
        </a:p>
      </dsp:txBody>
      <dsp:txXfrm>
        <a:off x="6029778" y="734214"/>
        <a:ext cx="1471133" cy="834992"/>
      </dsp:txXfrm>
    </dsp:sp>
    <dsp:sp modelId="{99061342-B0C1-4BCC-9B49-69A462CCFDC0}">
      <dsp:nvSpPr>
        <dsp:cNvPr id="0" name=""/>
        <dsp:cNvSpPr/>
      </dsp:nvSpPr>
      <dsp:spPr>
        <a:xfrm rot="2400000">
          <a:off x="7511570" y="1568677"/>
          <a:ext cx="1556839" cy="877845"/>
        </a:xfrm>
        <a:prstGeom prst="round2SameRect">
          <a:avLst/>
        </a:prstGeom>
        <a:solidFill>
          <a:schemeClr val="accent4"/>
        </a:solidFill>
        <a:ln w="38100" cap="flat" cmpd="sng" algn="ctr">
          <a:solidFill>
            <a:schemeClr val="accent4"/>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25400" rIns="76200" bIns="2540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chemeClr val="bg1"/>
              </a:solidFill>
              <a:latin typeface="VAG Rounded Light SSi Light" panose="020B0800000000000000" pitchFamily="34" charset="0"/>
            </a:rPr>
            <a:t>Commercial</a:t>
          </a:r>
        </a:p>
      </dsp:txBody>
      <dsp:txXfrm>
        <a:off x="7540650" y="1606517"/>
        <a:ext cx="1471133" cy="834992"/>
      </dsp:txXfrm>
    </dsp:sp>
    <dsp:sp modelId="{DBBFAA48-9A4F-4A03-A3A9-92A551CFDE67}">
      <dsp:nvSpPr>
        <dsp:cNvPr id="0" name=""/>
        <dsp:cNvSpPr/>
      </dsp:nvSpPr>
      <dsp:spPr>
        <a:xfrm rot="3600000">
          <a:off x="8637764" y="2910822"/>
          <a:ext cx="1556839" cy="877845"/>
        </a:xfrm>
        <a:prstGeom prst="round2SameRect">
          <a:avLst/>
        </a:prstGeom>
        <a:solidFill>
          <a:schemeClr val="accent3"/>
        </a:solidFill>
        <a:ln w="38100" cap="flat" cmpd="sng" algn="ctr">
          <a:solidFill>
            <a:schemeClr val="accent3"/>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25400" rIns="762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2"/>
              </a:solidFill>
              <a:latin typeface="VAG Rounded Light SSi Thin" panose="020B0500000000000000" pitchFamily="34" charset="0"/>
            </a:rPr>
            <a:t>Public</a:t>
          </a:r>
        </a:p>
      </dsp:txBody>
      <dsp:txXfrm>
        <a:off x="8662061" y="2942962"/>
        <a:ext cx="1471133" cy="8349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291B8-E505-4FA0-9B7A-D0B175979070}">
      <dsp:nvSpPr>
        <dsp:cNvPr id="0" name=""/>
        <dsp:cNvSpPr/>
      </dsp:nvSpPr>
      <dsp:spPr>
        <a:xfrm>
          <a:off x="0" y="38098"/>
          <a:ext cx="3154527" cy="1892716"/>
        </a:xfrm>
        <a:prstGeom prst="rect">
          <a:avLst/>
        </a:prstGeom>
        <a:solidFill>
          <a:schemeClr val="accent1">
            <a:lumMod val="20000"/>
            <a:lumOff val="80000"/>
          </a:schemeClr>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Symbol" panose="05050102010706020507" pitchFamily="18" charset="2"/>
            <a:buNone/>
          </a:pPr>
          <a:r>
            <a:rPr lang="en-GB" sz="2200" kern="1200" dirty="0">
              <a:solidFill>
                <a:schemeClr val="tx1"/>
              </a:solidFill>
              <a:latin typeface="VAG Rounded Light SSi Thin" panose="020B0500000000000000" pitchFamily="34" charset="0"/>
            </a:rPr>
            <a:t>Combine its resources to scale up successful initiatives</a:t>
          </a:r>
          <a:endParaRPr lang="en-US" sz="2200" kern="1200" dirty="0">
            <a:solidFill>
              <a:schemeClr val="tx1"/>
            </a:solidFill>
            <a:latin typeface="VAG Rounded Light SSi Thin" panose="020B0500000000000000" pitchFamily="34" charset="0"/>
          </a:endParaRPr>
        </a:p>
      </dsp:txBody>
      <dsp:txXfrm>
        <a:off x="0" y="38098"/>
        <a:ext cx="3154527" cy="1892716"/>
      </dsp:txXfrm>
    </dsp:sp>
    <dsp:sp modelId="{34B19184-3B3D-48B8-9D8E-DBB2DF448D7A}">
      <dsp:nvSpPr>
        <dsp:cNvPr id="0" name=""/>
        <dsp:cNvSpPr/>
      </dsp:nvSpPr>
      <dsp:spPr>
        <a:xfrm>
          <a:off x="3469980" y="38098"/>
          <a:ext cx="3154527" cy="1892716"/>
        </a:xfrm>
        <a:prstGeom prst="rect">
          <a:avLst/>
        </a:prstGeom>
        <a:solidFill>
          <a:schemeClr val="accent2">
            <a:lumMod val="20000"/>
            <a:lumOff val="80000"/>
          </a:schemeClr>
        </a:solidFill>
        <a:ln w="25400" cap="flat" cmpd="sng" algn="ctr">
          <a:solidFill>
            <a:schemeClr val="accent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Symbol" panose="05050102010706020507" pitchFamily="18" charset="2"/>
            <a:buNone/>
          </a:pPr>
          <a:r>
            <a:rPr lang="en-GB" sz="2200" kern="1200" dirty="0">
              <a:solidFill>
                <a:schemeClr val="tx1"/>
              </a:solidFill>
              <a:latin typeface="VAG Rounded Light SSi Thin" panose="020B0500000000000000" pitchFamily="34" charset="0"/>
            </a:rPr>
            <a:t>Have access to a greater collective influencing power</a:t>
          </a:r>
        </a:p>
      </dsp:txBody>
      <dsp:txXfrm>
        <a:off x="3469980" y="38098"/>
        <a:ext cx="3154527" cy="1892716"/>
      </dsp:txXfrm>
    </dsp:sp>
    <dsp:sp modelId="{4EC43B88-CD8A-435F-884C-B36F812509EF}">
      <dsp:nvSpPr>
        <dsp:cNvPr id="0" name=""/>
        <dsp:cNvSpPr/>
      </dsp:nvSpPr>
      <dsp:spPr>
        <a:xfrm>
          <a:off x="6939961" y="38098"/>
          <a:ext cx="3154527" cy="1892716"/>
        </a:xfrm>
        <a:prstGeom prst="rect">
          <a:avLst/>
        </a:prstGeom>
        <a:solidFill>
          <a:schemeClr val="accent1">
            <a:lumMod val="20000"/>
            <a:lumOff val="80000"/>
          </a:schemeClr>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Symbol" panose="05050102010706020507" pitchFamily="18" charset="2"/>
            <a:buNone/>
          </a:pPr>
          <a:r>
            <a:rPr lang="en-GB" sz="2200" kern="1200" dirty="0">
              <a:solidFill>
                <a:schemeClr val="tx1"/>
              </a:solidFill>
              <a:latin typeface="VAG Rounded Light SSi Thin" panose="020B0500000000000000" pitchFamily="34" charset="0"/>
            </a:rPr>
            <a:t>Show a public, collaborative commitment to improving the diversity and inclusivity of UK Science and Health</a:t>
          </a:r>
        </a:p>
      </dsp:txBody>
      <dsp:txXfrm>
        <a:off x="6939961" y="38098"/>
        <a:ext cx="3154527" cy="1892716"/>
      </dsp:txXfrm>
    </dsp:sp>
    <dsp:sp modelId="{E756BCFA-842B-43E0-B03D-4085D8DF3AA7}">
      <dsp:nvSpPr>
        <dsp:cNvPr id="0" name=""/>
        <dsp:cNvSpPr/>
      </dsp:nvSpPr>
      <dsp:spPr>
        <a:xfrm>
          <a:off x="0" y="2246267"/>
          <a:ext cx="3154527" cy="1892716"/>
        </a:xfrm>
        <a:prstGeom prst="rect">
          <a:avLst/>
        </a:prstGeom>
        <a:solidFill>
          <a:schemeClr val="accent4">
            <a:lumMod val="20000"/>
            <a:lumOff val="80000"/>
          </a:schemeClr>
        </a:solidFill>
        <a:ln w="25400" cap="flat" cmpd="sng" algn="ctr">
          <a:solidFill>
            <a:schemeClr val="accent4">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Symbol" panose="05050102010706020507" pitchFamily="18" charset="2"/>
            <a:buNone/>
          </a:pPr>
          <a:r>
            <a:rPr lang="en-GB" sz="2200" kern="1200" dirty="0">
              <a:solidFill>
                <a:schemeClr val="tx1"/>
              </a:solidFill>
              <a:latin typeface="VAG Rounded Light SSi Thin" panose="020B0500000000000000" pitchFamily="34" charset="0"/>
            </a:rPr>
            <a:t>Avoid replication and coordinate sector-wide efforts efficiently</a:t>
          </a:r>
        </a:p>
      </dsp:txBody>
      <dsp:txXfrm>
        <a:off x="0" y="2246267"/>
        <a:ext cx="3154527" cy="1892716"/>
      </dsp:txXfrm>
    </dsp:sp>
    <dsp:sp modelId="{5D99D16D-DC82-448A-8C43-E8B0133C0F3A}">
      <dsp:nvSpPr>
        <dsp:cNvPr id="0" name=""/>
        <dsp:cNvSpPr/>
      </dsp:nvSpPr>
      <dsp:spPr>
        <a:xfrm>
          <a:off x="3469980" y="2246267"/>
          <a:ext cx="3154527" cy="1892716"/>
        </a:xfrm>
        <a:prstGeom prst="rect">
          <a:avLst/>
        </a:prstGeom>
        <a:solidFill>
          <a:schemeClr val="accent3">
            <a:lumMod val="20000"/>
            <a:lumOff val="80000"/>
          </a:schemeClr>
        </a:solidFill>
        <a:ln w="25400" cap="flat" cmpd="sng" algn="ctr">
          <a:solidFill>
            <a:schemeClr val="accent3">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Symbol" panose="05050102010706020507" pitchFamily="18" charset="2"/>
            <a:buNone/>
          </a:pPr>
          <a:r>
            <a:rPr lang="en-GB" sz="2200" kern="1200" dirty="0">
              <a:solidFill>
                <a:schemeClr val="tx1"/>
              </a:solidFill>
              <a:latin typeface="VAG Rounded Light SSi Thin" panose="020B0500000000000000" pitchFamily="34" charset="0"/>
            </a:rPr>
            <a:t>Contribute to the full picture of diversity and inclusivity in UK Science and Health</a:t>
          </a:r>
        </a:p>
      </dsp:txBody>
      <dsp:txXfrm>
        <a:off x="3469980" y="2246267"/>
        <a:ext cx="3154527" cy="1892716"/>
      </dsp:txXfrm>
    </dsp:sp>
    <dsp:sp modelId="{DB709B76-A4F7-4C4E-A23A-4420824639BF}">
      <dsp:nvSpPr>
        <dsp:cNvPr id="0" name=""/>
        <dsp:cNvSpPr/>
      </dsp:nvSpPr>
      <dsp:spPr>
        <a:xfrm>
          <a:off x="6939961" y="2246267"/>
          <a:ext cx="3154527" cy="1892716"/>
        </a:xfrm>
        <a:prstGeom prst="rect">
          <a:avLst/>
        </a:prstGeom>
        <a:solidFill>
          <a:schemeClr val="accent4">
            <a:lumMod val="20000"/>
            <a:lumOff val="80000"/>
          </a:schemeClr>
        </a:solidFill>
        <a:ln w="25400" cap="flat" cmpd="sng" algn="ctr">
          <a:solidFill>
            <a:schemeClr val="accent4">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Symbol" panose="05050102010706020507" pitchFamily="18" charset="2"/>
            <a:buNone/>
          </a:pPr>
          <a:r>
            <a:rPr lang="en-GB" sz="2200" kern="1200" dirty="0">
              <a:solidFill>
                <a:schemeClr val="tx1"/>
              </a:solidFill>
              <a:latin typeface="VAG Rounded Light SSi Thin" panose="020B0500000000000000" pitchFamily="34" charset="0"/>
            </a:rPr>
            <a:t>Benefit from the network’s shared expertise, research and experience</a:t>
          </a:r>
        </a:p>
      </dsp:txBody>
      <dsp:txXfrm>
        <a:off x="6939961" y="2246267"/>
        <a:ext cx="3154527" cy="18927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41CF24-3E30-6F45-8508-063136DBEC17}" type="datetimeFigureOut">
              <a:rPr lang="en-US" smtClean="0"/>
              <a:t>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85ABA9-268C-904D-BA5F-A75B4C00F7EE}" type="slidenum">
              <a:rPr lang="en-US" smtClean="0"/>
              <a:t>‹#›</a:t>
            </a:fld>
            <a:endParaRPr lang="en-US"/>
          </a:p>
        </p:txBody>
      </p:sp>
    </p:spTree>
    <p:extLst>
      <p:ext uri="{BB962C8B-B14F-4D97-AF65-F5344CB8AC3E}">
        <p14:creationId xmlns:p14="http://schemas.microsoft.com/office/powerpoint/2010/main" val="2195452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6CDAD1-720D-1246-90C4-930A0009B70D}" type="datetimeFigureOut">
              <a:rPr lang="en-US" smtClean="0"/>
              <a:t>9/20/18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B9F813-9AFC-964D-A8FB-CF21BEE11BA8}" type="slidenum">
              <a:rPr lang="en-US" smtClean="0"/>
              <a:t>‹#›</a:t>
            </a:fld>
            <a:endParaRPr lang="en-US"/>
          </a:p>
        </p:txBody>
      </p:sp>
    </p:spTree>
    <p:extLst>
      <p:ext uri="{BB962C8B-B14F-4D97-AF65-F5344CB8AC3E}">
        <p14:creationId xmlns:p14="http://schemas.microsoft.com/office/powerpoint/2010/main" val="30636000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B9F813-9AFC-964D-A8FB-CF21BEE11BA8}" type="slidenum">
              <a:rPr lang="en-US" smtClean="0"/>
              <a:t>1</a:t>
            </a:fld>
            <a:endParaRPr lang="en-US"/>
          </a:p>
        </p:txBody>
      </p:sp>
    </p:spTree>
    <p:extLst>
      <p:ext uri="{BB962C8B-B14F-4D97-AF65-F5344CB8AC3E}">
        <p14:creationId xmlns:p14="http://schemas.microsoft.com/office/powerpoint/2010/main" val="4172961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B9F813-9AFC-964D-A8FB-CF21BEE11BA8}" type="slidenum">
              <a:rPr lang="en-US" smtClean="0"/>
              <a:t>13</a:t>
            </a:fld>
            <a:endParaRPr lang="en-US"/>
          </a:p>
        </p:txBody>
      </p:sp>
    </p:spTree>
    <p:extLst>
      <p:ext uri="{BB962C8B-B14F-4D97-AF65-F5344CB8AC3E}">
        <p14:creationId xmlns:p14="http://schemas.microsoft.com/office/powerpoint/2010/main" val="1602596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EFB9F813-9AFC-964D-A8FB-CF21BEE11BA8}" type="slidenum">
              <a:rPr lang="en-US" smtClean="0"/>
              <a:t>14</a:t>
            </a:fld>
            <a:endParaRPr lang="en-US" dirty="0"/>
          </a:p>
        </p:txBody>
      </p:sp>
    </p:spTree>
    <p:extLst>
      <p:ext uri="{BB962C8B-B14F-4D97-AF65-F5344CB8AC3E}">
        <p14:creationId xmlns:p14="http://schemas.microsoft.com/office/powerpoint/2010/main" val="1721938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EFB9F813-9AFC-964D-A8FB-CF21BEE11BA8}" type="slidenum">
              <a:rPr lang="en-US" smtClean="0"/>
              <a:t>15</a:t>
            </a:fld>
            <a:endParaRPr lang="en-US"/>
          </a:p>
        </p:txBody>
      </p:sp>
    </p:spTree>
    <p:extLst>
      <p:ext uri="{BB962C8B-B14F-4D97-AF65-F5344CB8AC3E}">
        <p14:creationId xmlns:p14="http://schemas.microsoft.com/office/powerpoint/2010/main" val="3126073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B9F813-9AFC-964D-A8FB-CF21BEE11BA8}" type="slidenum">
              <a:rPr lang="en-US" smtClean="0"/>
              <a:t>17</a:t>
            </a:fld>
            <a:endParaRPr lang="en-US"/>
          </a:p>
        </p:txBody>
      </p:sp>
    </p:spTree>
    <p:extLst>
      <p:ext uri="{BB962C8B-B14F-4D97-AF65-F5344CB8AC3E}">
        <p14:creationId xmlns:p14="http://schemas.microsoft.com/office/powerpoint/2010/main" val="1983473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B9F813-9AFC-964D-A8FB-CF21BEE11BA8}" type="slidenum">
              <a:rPr lang="en-US" smtClean="0"/>
              <a:t>18</a:t>
            </a:fld>
            <a:endParaRPr lang="en-US"/>
          </a:p>
        </p:txBody>
      </p:sp>
    </p:spTree>
    <p:extLst>
      <p:ext uri="{BB962C8B-B14F-4D97-AF65-F5344CB8AC3E}">
        <p14:creationId xmlns:p14="http://schemas.microsoft.com/office/powerpoint/2010/main" val="2995474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B9F813-9AFC-964D-A8FB-CF21BEE11BA8}" type="slidenum">
              <a:rPr lang="en-US" smtClean="0"/>
              <a:t>20</a:t>
            </a:fld>
            <a:endParaRPr lang="en-US"/>
          </a:p>
        </p:txBody>
      </p:sp>
    </p:spTree>
    <p:extLst>
      <p:ext uri="{BB962C8B-B14F-4D97-AF65-F5344CB8AC3E}">
        <p14:creationId xmlns:p14="http://schemas.microsoft.com/office/powerpoint/2010/main" val="2533641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B9F813-9AFC-964D-A8FB-CF21BEE11BA8}" type="slidenum">
              <a:rPr lang="en-US" smtClean="0"/>
              <a:t>21</a:t>
            </a:fld>
            <a:endParaRPr lang="en-US"/>
          </a:p>
        </p:txBody>
      </p:sp>
    </p:spTree>
    <p:extLst>
      <p:ext uri="{BB962C8B-B14F-4D97-AF65-F5344CB8AC3E}">
        <p14:creationId xmlns:p14="http://schemas.microsoft.com/office/powerpoint/2010/main" val="4292122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396156-AE57-4B9B-8006-12235B18F7C1}" type="slidenum">
              <a:rPr lang="en-GB" smtClean="0"/>
              <a:t>22</a:t>
            </a:fld>
            <a:endParaRPr lang="en-GB"/>
          </a:p>
        </p:txBody>
      </p:sp>
    </p:spTree>
    <p:extLst>
      <p:ext uri="{BB962C8B-B14F-4D97-AF65-F5344CB8AC3E}">
        <p14:creationId xmlns:p14="http://schemas.microsoft.com/office/powerpoint/2010/main" val="152753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396156-AE57-4B9B-8006-12235B18F7C1}" type="slidenum">
              <a:rPr lang="en-GB" smtClean="0"/>
              <a:t>23</a:t>
            </a:fld>
            <a:endParaRPr lang="en-GB"/>
          </a:p>
        </p:txBody>
      </p:sp>
    </p:spTree>
    <p:extLst>
      <p:ext uri="{BB962C8B-B14F-4D97-AF65-F5344CB8AC3E}">
        <p14:creationId xmlns:p14="http://schemas.microsoft.com/office/powerpoint/2010/main" val="622070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EDE471-69B8-4B15-9B82-D51D912E5EE3}" type="slidenum">
              <a:rPr lang="en-GB" smtClean="0"/>
              <a:t>24</a:t>
            </a:fld>
            <a:endParaRPr lang="en-GB"/>
          </a:p>
        </p:txBody>
      </p:sp>
    </p:spTree>
    <p:extLst>
      <p:ext uri="{BB962C8B-B14F-4D97-AF65-F5344CB8AC3E}">
        <p14:creationId xmlns:p14="http://schemas.microsoft.com/office/powerpoint/2010/main" val="1683278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B9F813-9AFC-964D-A8FB-CF21BEE11BA8}" type="slidenum">
              <a:rPr lang="en-US" smtClean="0"/>
              <a:t>2</a:t>
            </a:fld>
            <a:endParaRPr lang="en-US"/>
          </a:p>
        </p:txBody>
      </p:sp>
    </p:spTree>
    <p:extLst>
      <p:ext uri="{BB962C8B-B14F-4D97-AF65-F5344CB8AC3E}">
        <p14:creationId xmlns:p14="http://schemas.microsoft.com/office/powerpoint/2010/main" val="3837540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396156-AE57-4B9B-8006-12235B18F7C1}" type="slidenum">
              <a:rPr lang="en-GB" smtClean="0"/>
              <a:t>25</a:t>
            </a:fld>
            <a:endParaRPr lang="en-GB"/>
          </a:p>
        </p:txBody>
      </p:sp>
    </p:spTree>
    <p:extLst>
      <p:ext uri="{BB962C8B-B14F-4D97-AF65-F5344CB8AC3E}">
        <p14:creationId xmlns:p14="http://schemas.microsoft.com/office/powerpoint/2010/main" val="4092812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396156-AE57-4B9B-8006-12235B18F7C1}" type="slidenum">
              <a:rPr lang="en-GB" smtClean="0"/>
              <a:t>26</a:t>
            </a:fld>
            <a:endParaRPr lang="en-GB"/>
          </a:p>
        </p:txBody>
      </p:sp>
    </p:spTree>
    <p:extLst>
      <p:ext uri="{BB962C8B-B14F-4D97-AF65-F5344CB8AC3E}">
        <p14:creationId xmlns:p14="http://schemas.microsoft.com/office/powerpoint/2010/main" val="3731223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396156-AE57-4B9B-8006-12235B18F7C1}" type="slidenum">
              <a:rPr lang="en-GB" smtClean="0"/>
              <a:t>27</a:t>
            </a:fld>
            <a:endParaRPr lang="en-GB"/>
          </a:p>
        </p:txBody>
      </p:sp>
    </p:spTree>
    <p:extLst>
      <p:ext uri="{BB962C8B-B14F-4D97-AF65-F5344CB8AC3E}">
        <p14:creationId xmlns:p14="http://schemas.microsoft.com/office/powerpoint/2010/main" val="2876698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396156-AE57-4B9B-8006-12235B18F7C1}" type="slidenum">
              <a:rPr lang="en-GB" smtClean="0"/>
              <a:t>29</a:t>
            </a:fld>
            <a:endParaRPr lang="en-GB"/>
          </a:p>
        </p:txBody>
      </p:sp>
    </p:spTree>
    <p:extLst>
      <p:ext uri="{BB962C8B-B14F-4D97-AF65-F5344CB8AC3E}">
        <p14:creationId xmlns:p14="http://schemas.microsoft.com/office/powerpoint/2010/main" val="1080486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396156-AE57-4B9B-8006-12235B18F7C1}" type="slidenum">
              <a:rPr lang="en-GB" smtClean="0"/>
              <a:t>30</a:t>
            </a:fld>
            <a:endParaRPr lang="en-GB"/>
          </a:p>
        </p:txBody>
      </p:sp>
    </p:spTree>
    <p:extLst>
      <p:ext uri="{BB962C8B-B14F-4D97-AF65-F5344CB8AC3E}">
        <p14:creationId xmlns:p14="http://schemas.microsoft.com/office/powerpoint/2010/main" val="2623493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B9F813-9AFC-964D-A8FB-CF21BEE11BA8}" type="slidenum">
              <a:rPr lang="en-US" smtClean="0"/>
              <a:t>31</a:t>
            </a:fld>
            <a:endParaRPr lang="en-US"/>
          </a:p>
        </p:txBody>
      </p:sp>
    </p:spTree>
    <p:extLst>
      <p:ext uri="{BB962C8B-B14F-4D97-AF65-F5344CB8AC3E}">
        <p14:creationId xmlns:p14="http://schemas.microsoft.com/office/powerpoint/2010/main" val="2516366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FB9F813-9AFC-964D-A8FB-CF21BEE11BA8}" type="slidenum">
              <a:rPr lang="en-US" smtClean="0"/>
              <a:t>3</a:t>
            </a:fld>
            <a:endParaRPr lang="en-US"/>
          </a:p>
        </p:txBody>
      </p:sp>
    </p:spTree>
    <p:extLst>
      <p:ext uri="{BB962C8B-B14F-4D97-AF65-F5344CB8AC3E}">
        <p14:creationId xmlns:p14="http://schemas.microsoft.com/office/powerpoint/2010/main" val="684823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7413"/>
          </a:xfrm>
        </p:spPr>
      </p:sp>
      <p:sp>
        <p:nvSpPr>
          <p:cNvPr id="3" name="Notes Placeholder 2"/>
          <p:cNvSpPr>
            <a:spLocks noGrp="1"/>
          </p:cNvSpPr>
          <p:nvPr>
            <p:ph type="body" idx="1"/>
          </p:nvPr>
        </p:nvSpPr>
        <p:spPr/>
        <p:txBody>
          <a:bodyPr/>
          <a:lstStyle/>
          <a:p>
            <a:endParaRPr lang="en-GB" sz="1400"/>
          </a:p>
        </p:txBody>
      </p:sp>
      <p:sp>
        <p:nvSpPr>
          <p:cNvPr id="4" name="Slide Number Placeholder 3"/>
          <p:cNvSpPr>
            <a:spLocks noGrp="1"/>
          </p:cNvSpPr>
          <p:nvPr>
            <p:ph type="sldNum" sz="quarter" idx="10"/>
          </p:nvPr>
        </p:nvSpPr>
        <p:spPr/>
        <p:txBody>
          <a:bodyPr/>
          <a:lstStyle/>
          <a:p>
            <a:fld id="{EFB9F813-9AFC-964D-A8FB-CF21BEE11BA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138210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7413"/>
          </a:xfrm>
        </p:spPr>
      </p:sp>
      <p:sp>
        <p:nvSpPr>
          <p:cNvPr id="3" name="Notes Placeholder 2"/>
          <p:cNvSpPr>
            <a:spLocks noGrp="1"/>
          </p:cNvSpPr>
          <p:nvPr>
            <p:ph type="body" idx="1"/>
          </p:nvPr>
        </p:nvSpPr>
        <p:spPr/>
        <p:txBody>
          <a:bodyPr/>
          <a:lstStyle/>
          <a:p>
            <a:endParaRPr lang="en-GB" sz="1400"/>
          </a:p>
        </p:txBody>
      </p:sp>
      <p:sp>
        <p:nvSpPr>
          <p:cNvPr id="4" name="Slide Number Placeholder 3"/>
          <p:cNvSpPr>
            <a:spLocks noGrp="1"/>
          </p:cNvSpPr>
          <p:nvPr>
            <p:ph type="sldNum" sz="quarter" idx="10"/>
          </p:nvPr>
        </p:nvSpPr>
        <p:spPr/>
        <p:txBody>
          <a:bodyPr/>
          <a:lstStyle/>
          <a:p>
            <a:fld id="{EFB9F813-9AFC-964D-A8FB-CF21BEE11BA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340154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B9F813-9AFC-964D-A8FB-CF21BEE11BA8}" type="slidenum">
              <a:rPr lang="en-US" smtClean="0"/>
              <a:t>8</a:t>
            </a:fld>
            <a:endParaRPr lang="en-US"/>
          </a:p>
        </p:txBody>
      </p:sp>
    </p:spTree>
    <p:extLst>
      <p:ext uri="{BB962C8B-B14F-4D97-AF65-F5344CB8AC3E}">
        <p14:creationId xmlns:p14="http://schemas.microsoft.com/office/powerpoint/2010/main" val="3745043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B9F813-9AFC-964D-A8FB-CF21BEE11BA8}" type="slidenum">
              <a:rPr lang="en-US" smtClean="0"/>
              <a:t>9</a:t>
            </a:fld>
            <a:endParaRPr lang="en-US"/>
          </a:p>
        </p:txBody>
      </p:sp>
    </p:spTree>
    <p:extLst>
      <p:ext uri="{BB962C8B-B14F-4D97-AF65-F5344CB8AC3E}">
        <p14:creationId xmlns:p14="http://schemas.microsoft.com/office/powerpoint/2010/main" val="431801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FB9F813-9AFC-964D-A8FB-CF21BEE11BA8}" type="slidenum">
              <a:rPr lang="en-US" smtClean="0"/>
              <a:t>11</a:t>
            </a:fld>
            <a:endParaRPr lang="en-US"/>
          </a:p>
        </p:txBody>
      </p:sp>
    </p:spTree>
    <p:extLst>
      <p:ext uri="{BB962C8B-B14F-4D97-AF65-F5344CB8AC3E}">
        <p14:creationId xmlns:p14="http://schemas.microsoft.com/office/powerpoint/2010/main" val="4015499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B9F813-9AFC-964D-A8FB-CF21BEE11BA8}" type="slidenum">
              <a:rPr lang="en-US" smtClean="0"/>
              <a:t>12</a:t>
            </a:fld>
            <a:endParaRPr lang="en-US"/>
          </a:p>
        </p:txBody>
      </p:sp>
    </p:spTree>
    <p:extLst>
      <p:ext uri="{BB962C8B-B14F-4D97-AF65-F5344CB8AC3E}">
        <p14:creationId xmlns:p14="http://schemas.microsoft.com/office/powerpoint/2010/main" val="2405086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ease read this first">
    <p:bg>
      <p:bgPr>
        <a:solidFill>
          <a:schemeClr val="bg2"/>
        </a:solidFill>
        <a:effectLst/>
      </p:bgPr>
    </p:bg>
    <p:spTree>
      <p:nvGrpSpPr>
        <p:cNvPr id="1" name=""/>
        <p:cNvGrpSpPr/>
        <p:nvPr/>
      </p:nvGrpSpPr>
      <p:grpSpPr>
        <a:xfrm>
          <a:off x="0" y="0"/>
          <a:ext cx="0" cy="0"/>
          <a:chOff x="0" y="0"/>
          <a:chExt cx="0" cy="0"/>
        </a:xfrm>
      </p:grpSpPr>
      <p:sp>
        <p:nvSpPr>
          <p:cNvPr id="5" name="Rectangle 4"/>
          <p:cNvSpPr/>
          <p:nvPr userDrawn="1"/>
        </p:nvSpPr>
        <p:spPr>
          <a:xfrm>
            <a:off x="541604" y="2659172"/>
            <a:ext cx="10701621" cy="3416320"/>
          </a:xfrm>
          <a:prstGeom prst="rect">
            <a:avLst/>
          </a:prstGeom>
        </p:spPr>
        <p:txBody>
          <a:bodyPr wrap="square">
            <a:spAutoFit/>
          </a:bodyPr>
          <a:lstStyle/>
          <a:p>
            <a:r>
              <a:rPr lang="en-US" dirty="0">
                <a:solidFill>
                  <a:srgbClr val="FFFFFF"/>
                </a:solidFill>
              </a:rPr>
              <a:t>Choose this template if you want the full Wellcome branding (including our new font) to display in your presentation. </a:t>
            </a:r>
            <a:endParaRPr lang="en-GB" dirty="0">
              <a:solidFill>
                <a:srgbClr val="FFFFFF"/>
              </a:solidFill>
            </a:endParaRPr>
          </a:p>
          <a:p>
            <a:r>
              <a:rPr lang="en-GB" dirty="0">
                <a:solidFill>
                  <a:srgbClr val="FFFFFF"/>
                </a:solidFill>
              </a:rPr>
              <a:t> </a:t>
            </a:r>
          </a:p>
          <a:p>
            <a:r>
              <a:rPr lang="en-US" dirty="0">
                <a:solidFill>
                  <a:srgbClr val="FFFFFF"/>
                </a:solidFill>
              </a:rPr>
              <a:t>If you are presenting on a Wellcome computer/laptop, all fonts will always work.</a:t>
            </a:r>
            <a:endParaRPr lang="en-GB" dirty="0">
              <a:solidFill>
                <a:srgbClr val="FFFFFF"/>
              </a:solidFill>
            </a:endParaRPr>
          </a:p>
          <a:p>
            <a:r>
              <a:rPr lang="en-US" dirty="0">
                <a:solidFill>
                  <a:srgbClr val="FFFFFF"/>
                </a:solidFill>
              </a:rPr>
              <a:t> </a:t>
            </a:r>
            <a:endParaRPr lang="en-GB" dirty="0">
              <a:solidFill>
                <a:srgbClr val="FFFFFF"/>
              </a:solidFill>
            </a:endParaRPr>
          </a:p>
          <a:p>
            <a:r>
              <a:rPr lang="en-US" dirty="0">
                <a:solidFill>
                  <a:srgbClr val="FFFFFF"/>
                </a:solidFill>
              </a:rPr>
              <a:t>If you are presenting outside Wellcome and want the font to display, you must do one of the following:</a:t>
            </a:r>
            <a:endParaRPr lang="en-GB" dirty="0">
              <a:solidFill>
                <a:srgbClr val="FFFFFF"/>
              </a:solidFill>
            </a:endParaRPr>
          </a:p>
          <a:p>
            <a:pPr marL="342900" lvl="0" indent="-342900">
              <a:buFont typeface="+mj-lt"/>
              <a:buAutoNum type="arabicPeriod"/>
            </a:pPr>
            <a:r>
              <a:rPr lang="en-US" dirty="0">
                <a:solidFill>
                  <a:srgbClr val="FFFFFF"/>
                </a:solidFill>
              </a:rPr>
              <a:t>Present from your own laptop with the Wellcome Bold font installed (IT can help with this)</a:t>
            </a:r>
            <a:endParaRPr lang="en-GB" dirty="0">
              <a:solidFill>
                <a:srgbClr val="FFFFFF"/>
              </a:solidFill>
            </a:endParaRPr>
          </a:p>
          <a:p>
            <a:pPr marL="342900" lvl="0" indent="-342900">
              <a:buFont typeface="+mj-lt"/>
              <a:buAutoNum type="arabicPeriod"/>
            </a:pPr>
            <a:r>
              <a:rPr lang="en-US" dirty="0">
                <a:solidFill>
                  <a:srgbClr val="FFFFFF"/>
                </a:solidFill>
              </a:rPr>
              <a:t>Supply the Wellcome Bold font to your destination computer for uploading (the font file is available from the Communications SharePoint site on </a:t>
            </a:r>
            <a:r>
              <a:rPr lang="en-US" dirty="0" err="1">
                <a:solidFill>
                  <a:srgbClr val="FFFFFF"/>
                </a:solidFill>
              </a:rPr>
              <a:t>Trustnet</a:t>
            </a:r>
            <a:r>
              <a:rPr lang="en-US" dirty="0">
                <a:solidFill>
                  <a:srgbClr val="FFFFFF"/>
                </a:solidFill>
              </a:rPr>
              <a:t>)</a:t>
            </a:r>
            <a:endParaRPr lang="en-GB" dirty="0">
              <a:solidFill>
                <a:srgbClr val="FFFFFF"/>
              </a:solidFill>
            </a:endParaRPr>
          </a:p>
          <a:p>
            <a:pPr marL="342900" lvl="0" indent="-342900">
              <a:buFont typeface="+mj-lt"/>
              <a:buAutoNum type="arabicPeriod"/>
            </a:pPr>
            <a:r>
              <a:rPr lang="en-US" dirty="0">
                <a:solidFill>
                  <a:srgbClr val="FFFFFF"/>
                </a:solidFill>
              </a:rPr>
              <a:t>Save your presentation as a PDF (animations and video will not work)</a:t>
            </a:r>
            <a:endParaRPr lang="en-GB" dirty="0">
              <a:solidFill>
                <a:srgbClr val="FFFFFF"/>
              </a:solidFill>
            </a:endParaRPr>
          </a:p>
          <a:p>
            <a:r>
              <a:rPr lang="en-US" dirty="0">
                <a:solidFill>
                  <a:srgbClr val="FFFFFF"/>
                </a:solidFill>
              </a:rPr>
              <a:t> </a:t>
            </a:r>
            <a:endParaRPr lang="en-GB" dirty="0">
              <a:solidFill>
                <a:srgbClr val="FFFFFF"/>
              </a:solidFill>
            </a:endParaRPr>
          </a:p>
          <a:p>
            <a:r>
              <a:rPr lang="en-US" dirty="0">
                <a:solidFill>
                  <a:srgbClr val="FFFFFF"/>
                </a:solidFill>
              </a:rPr>
              <a:t>If this doesn’t work for you, choose the ‘Arial’ template instead, which only uses the Arial system font.</a:t>
            </a:r>
            <a:endParaRPr lang="en-GB" dirty="0">
              <a:solidFill>
                <a:srgbClr val="FFFFFF"/>
              </a:solidFill>
            </a:endParaRPr>
          </a:p>
        </p:txBody>
      </p:sp>
      <p:sp>
        <p:nvSpPr>
          <p:cNvPr id="6" name="Rectangle 5"/>
          <p:cNvSpPr/>
          <p:nvPr userDrawn="1"/>
        </p:nvSpPr>
        <p:spPr>
          <a:xfrm>
            <a:off x="11073899" y="5876339"/>
            <a:ext cx="630739" cy="707024"/>
          </a:xfrm>
          <a:prstGeom prst="rect">
            <a:avLst/>
          </a:prstGeom>
          <a:solidFill>
            <a:srgbClr val="FF0F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626269" y="355624"/>
            <a:ext cx="10447630" cy="2031325"/>
          </a:xfrm>
          <a:prstGeom prst="rect">
            <a:avLst/>
          </a:prstGeom>
          <a:noFill/>
        </p:spPr>
        <p:txBody>
          <a:bodyPr wrap="square" lIns="0" tIns="0" rIns="0" bIns="0" rtlCol="0">
            <a:spAutoFit/>
          </a:bodyPr>
          <a:lstStyle/>
          <a:p>
            <a:r>
              <a:rPr lang="en-US" sz="6600" b="0" i="0" dirty="0">
                <a:solidFill>
                  <a:srgbClr val="FFFFFF"/>
                </a:solidFill>
                <a:latin typeface="+mj-lt"/>
              </a:rPr>
              <a:t>Please read this </a:t>
            </a:r>
            <a:br>
              <a:rPr lang="en-US" sz="6600" b="0" i="0" dirty="0">
                <a:solidFill>
                  <a:srgbClr val="FFFFFF"/>
                </a:solidFill>
                <a:latin typeface="+mj-lt"/>
              </a:rPr>
            </a:br>
            <a:r>
              <a:rPr lang="en-US" sz="6600" b="0" i="0" dirty="0">
                <a:solidFill>
                  <a:srgbClr val="FFFFFF"/>
                </a:solidFill>
                <a:latin typeface="+mj-lt"/>
              </a:rPr>
              <a:t>before you begin</a:t>
            </a:r>
          </a:p>
        </p:txBody>
      </p:sp>
    </p:spTree>
    <p:extLst>
      <p:ext uri="{BB962C8B-B14F-4D97-AF65-F5344CB8AC3E}">
        <p14:creationId xmlns:p14="http://schemas.microsoft.com/office/powerpoint/2010/main" val="178313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Section break (Avocado)">
    <p:bg>
      <p:bgPr>
        <a:solidFill>
          <a:schemeClr val="accent3"/>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622301"/>
            <a:ext cx="10452101" cy="4932362"/>
          </a:xfrm>
          <a:prstGeom prst="rect">
            <a:avLst/>
          </a:prstGeom>
        </p:spPr>
        <p:txBody>
          <a:bodyPr vert="horz" lIns="0" tIns="0" rIns="0" bIns="0" rtlCol="0" anchor="ctr">
            <a:noAutofit/>
          </a:bodyPr>
          <a:lstStyle>
            <a:lvl1pPr algn="ctr">
              <a:defRPr sz="7200" baseline="0">
                <a:solidFill>
                  <a:srgbClr val="FFFFFF"/>
                </a:solidFill>
              </a:defRPr>
            </a:lvl1pPr>
          </a:lstStyle>
          <a:p>
            <a:r>
              <a:rPr lang="en-GB" dirty="0"/>
              <a:t>This is where a section title goes</a:t>
            </a:r>
            <a:endParaRPr lang="en-US" dirty="0"/>
          </a:p>
        </p:txBody>
      </p:sp>
      <p:pic>
        <p:nvPicPr>
          <p:cNvPr id="6" name="Picture 5"/>
          <p:cNvPicPr>
            <a:picLocks noChangeAspect="1"/>
          </p:cNvPicPr>
          <p:nvPr userDrawn="1"/>
        </p:nvPicPr>
        <p:blipFill>
          <a:blip r:embed="rId2"/>
          <a:stretch>
            <a:fillRect/>
          </a:stretch>
        </p:blipFill>
        <p:spPr>
          <a:xfrm>
            <a:off x="11222038" y="6105526"/>
            <a:ext cx="495300" cy="495300"/>
          </a:xfrm>
          <a:prstGeom prst="rect">
            <a:avLst/>
          </a:prstGeom>
          <a:solidFill>
            <a:schemeClr val="accent3"/>
          </a:solidFill>
        </p:spPr>
      </p:pic>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chemeClr val="bg1"/>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3851628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Section break (Amber Ale)">
    <p:bg>
      <p:bgPr>
        <a:solidFill>
          <a:srgbClr val="F07E0A"/>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622301"/>
            <a:ext cx="10452101" cy="4932362"/>
          </a:xfrm>
          <a:prstGeom prst="rect">
            <a:avLst/>
          </a:prstGeom>
        </p:spPr>
        <p:txBody>
          <a:bodyPr vert="horz" lIns="0" tIns="0" rIns="0" bIns="0" rtlCol="0" anchor="ctr">
            <a:noAutofit/>
          </a:bodyPr>
          <a:lstStyle>
            <a:lvl1pPr algn="ctr">
              <a:defRPr sz="7200" baseline="0">
                <a:solidFill>
                  <a:srgbClr val="FFFFFF"/>
                </a:solidFill>
              </a:defRPr>
            </a:lvl1pPr>
          </a:lstStyle>
          <a:p>
            <a:r>
              <a:rPr lang="en-GB" dirty="0"/>
              <a:t>This is where a section title goes</a:t>
            </a:r>
            <a:endParaRPr lang="en-US" dirty="0"/>
          </a:p>
        </p:txBody>
      </p:sp>
      <p:pic>
        <p:nvPicPr>
          <p:cNvPr id="6" name="Picture 5"/>
          <p:cNvPicPr>
            <a:picLocks noChangeAspect="1"/>
          </p:cNvPicPr>
          <p:nvPr userDrawn="1"/>
        </p:nvPicPr>
        <p:blipFill>
          <a:blip r:embed="rId2"/>
          <a:stretch>
            <a:fillRect/>
          </a:stretch>
        </p:blipFill>
        <p:spPr>
          <a:xfrm>
            <a:off x="11222038" y="6105526"/>
            <a:ext cx="495300" cy="495300"/>
          </a:xfrm>
          <a:prstGeom prst="rect">
            <a:avLst/>
          </a:prstGeom>
          <a:solidFill>
            <a:srgbClr val="F07E0A"/>
          </a:solidFill>
        </p:spPr>
      </p:pic>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chemeClr val="bg1"/>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000242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Section break (Runny Yolk)">
    <p:bg>
      <p:bgPr>
        <a:solidFill>
          <a:srgbClr val="FEC200"/>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622301"/>
            <a:ext cx="10452101" cy="4932362"/>
          </a:xfrm>
          <a:prstGeom prst="rect">
            <a:avLst/>
          </a:prstGeom>
        </p:spPr>
        <p:txBody>
          <a:bodyPr vert="horz" lIns="0" tIns="0" rIns="0" bIns="0" rtlCol="0" anchor="ctr">
            <a:noAutofit/>
          </a:bodyPr>
          <a:lstStyle>
            <a:lvl1pPr algn="ctr">
              <a:defRPr sz="7200" baseline="0">
                <a:solidFill>
                  <a:srgbClr val="FFFFFF"/>
                </a:solidFill>
              </a:defRPr>
            </a:lvl1pPr>
          </a:lstStyle>
          <a:p>
            <a:r>
              <a:rPr lang="en-GB" dirty="0"/>
              <a:t>This is where a section title goes</a:t>
            </a:r>
            <a:endParaRPr lang="en-US" dirty="0"/>
          </a:p>
        </p:txBody>
      </p:sp>
      <p:pic>
        <p:nvPicPr>
          <p:cNvPr id="6" name="Picture 5"/>
          <p:cNvPicPr>
            <a:picLocks noChangeAspect="1"/>
          </p:cNvPicPr>
          <p:nvPr userDrawn="1"/>
        </p:nvPicPr>
        <p:blipFill>
          <a:blip r:embed="rId2"/>
          <a:stretch>
            <a:fillRect/>
          </a:stretch>
        </p:blipFill>
        <p:spPr>
          <a:xfrm>
            <a:off x="11222038" y="6105526"/>
            <a:ext cx="495300" cy="495300"/>
          </a:xfrm>
          <a:prstGeom prst="rect">
            <a:avLst/>
          </a:prstGeom>
          <a:solidFill>
            <a:srgbClr val="FEC200"/>
          </a:solidFill>
        </p:spPr>
      </p:pic>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chemeClr val="bg1"/>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1538479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Section break (Rare)">
    <p:bg>
      <p:bgPr>
        <a:solidFill>
          <a:schemeClr val="accent5"/>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622301"/>
            <a:ext cx="10452101" cy="4932362"/>
          </a:xfrm>
          <a:prstGeom prst="rect">
            <a:avLst/>
          </a:prstGeom>
        </p:spPr>
        <p:txBody>
          <a:bodyPr vert="horz" lIns="0" tIns="0" rIns="0" bIns="0" rtlCol="0" anchor="ctr">
            <a:noAutofit/>
          </a:bodyPr>
          <a:lstStyle>
            <a:lvl1pPr algn="ctr">
              <a:defRPr sz="7200" baseline="0">
                <a:solidFill>
                  <a:srgbClr val="FFFFFF"/>
                </a:solidFill>
              </a:defRPr>
            </a:lvl1pPr>
          </a:lstStyle>
          <a:p>
            <a:r>
              <a:rPr lang="en-GB" dirty="0"/>
              <a:t>This is where a section title goes</a:t>
            </a:r>
            <a:endParaRPr lang="en-US" dirty="0"/>
          </a:p>
        </p:txBody>
      </p:sp>
      <p:pic>
        <p:nvPicPr>
          <p:cNvPr id="6" name="Picture 5"/>
          <p:cNvPicPr>
            <a:picLocks noChangeAspect="1"/>
          </p:cNvPicPr>
          <p:nvPr userDrawn="1"/>
        </p:nvPicPr>
        <p:blipFill>
          <a:blip r:embed="rId2"/>
          <a:stretch>
            <a:fillRect/>
          </a:stretch>
        </p:blipFill>
        <p:spPr>
          <a:xfrm>
            <a:off x="11222038" y="6105526"/>
            <a:ext cx="495300" cy="495300"/>
          </a:xfrm>
          <a:prstGeom prst="rect">
            <a:avLst/>
          </a:prstGeom>
          <a:solidFill>
            <a:schemeClr val="accent5"/>
          </a:solidFill>
        </p:spPr>
      </p:pic>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chemeClr val="bg1"/>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1048502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Section break (Brogues)">
    <p:bg>
      <p:bgPr>
        <a:solidFill>
          <a:schemeClr val="bg2"/>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622301"/>
            <a:ext cx="10452101" cy="4932362"/>
          </a:xfrm>
          <a:prstGeom prst="rect">
            <a:avLst/>
          </a:prstGeom>
        </p:spPr>
        <p:txBody>
          <a:bodyPr vert="horz" lIns="0" tIns="0" rIns="0" bIns="0" rtlCol="0" anchor="ctr">
            <a:noAutofit/>
          </a:bodyPr>
          <a:lstStyle>
            <a:lvl1pPr algn="ctr">
              <a:defRPr sz="7200" baseline="0">
                <a:solidFill>
                  <a:srgbClr val="FFFFFF"/>
                </a:solidFill>
              </a:defRPr>
            </a:lvl1pPr>
          </a:lstStyle>
          <a:p>
            <a:r>
              <a:rPr lang="en-GB" dirty="0"/>
              <a:t>This is where a section title goes</a:t>
            </a:r>
            <a:endParaRPr lang="en-US" dirty="0"/>
          </a:p>
        </p:txBody>
      </p:sp>
      <p:pic>
        <p:nvPicPr>
          <p:cNvPr id="6" name="Picture 5"/>
          <p:cNvPicPr>
            <a:picLocks noChangeAspect="1"/>
          </p:cNvPicPr>
          <p:nvPr userDrawn="1"/>
        </p:nvPicPr>
        <p:blipFill>
          <a:blip r:embed="rId2"/>
          <a:stretch>
            <a:fillRect/>
          </a:stretch>
        </p:blipFill>
        <p:spPr>
          <a:xfrm>
            <a:off x="11222038" y="6105526"/>
            <a:ext cx="495300" cy="495300"/>
          </a:xfrm>
          <a:prstGeom prst="rect">
            <a:avLst/>
          </a:prstGeom>
          <a:solidFill>
            <a:schemeClr val="bg2"/>
          </a:solidFill>
        </p:spPr>
      </p:pic>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chemeClr val="bg1"/>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873559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Content (2x Col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620713" y="649549"/>
            <a:ext cx="10457658" cy="1096963"/>
          </a:xfrm>
        </p:spPr>
        <p:txBody>
          <a:bodyPr anchor="ctr">
            <a:normAutofit/>
          </a:bodyPr>
          <a:lstStyle>
            <a:lvl1pPr>
              <a:defRPr sz="6000" baseline="0">
                <a:solidFill>
                  <a:srgbClr val="60BFCE"/>
                </a:solidFill>
              </a:defRPr>
            </a:lvl1pPr>
          </a:lstStyle>
          <a:p>
            <a:r>
              <a:rPr lang="en-US" dirty="0"/>
              <a:t>2 columns title</a:t>
            </a:r>
          </a:p>
        </p:txBody>
      </p:sp>
      <p:sp>
        <p:nvSpPr>
          <p:cNvPr id="5" name="Text Placeholder 22"/>
          <p:cNvSpPr>
            <a:spLocks noGrp="1"/>
          </p:cNvSpPr>
          <p:nvPr>
            <p:ph type="body" sz="quarter" idx="12" hasCustomPrompt="1"/>
          </p:nvPr>
        </p:nvSpPr>
        <p:spPr>
          <a:xfrm>
            <a:off x="620712" y="2121777"/>
            <a:ext cx="10440987" cy="469023"/>
          </a:xfrm>
        </p:spPr>
        <p:txBody>
          <a:bodyPr anchor="t">
            <a:normAutofit/>
          </a:bodyPr>
          <a:lstStyle>
            <a:lvl1pPr marL="0" indent="0">
              <a:spcBef>
                <a:spcPts val="1000"/>
              </a:spcBef>
              <a:spcAft>
                <a:spcPts val="0"/>
              </a:spcAft>
              <a:buFont typeface="Arial"/>
              <a:buNone/>
              <a:defRPr sz="3000" b="1" baseline="0">
                <a:latin typeface="Arial"/>
                <a:cs typeface="Arial"/>
              </a:defRPr>
            </a:lvl1pPr>
          </a:lstStyle>
          <a:p>
            <a:pPr lvl="0"/>
            <a:r>
              <a:rPr lang="en-US" dirty="0"/>
              <a:t>Subheading if needed (keep to one line)</a:t>
            </a:r>
          </a:p>
        </p:txBody>
      </p:sp>
      <p:sp>
        <p:nvSpPr>
          <p:cNvPr id="9" name="Text Placeholder 8"/>
          <p:cNvSpPr>
            <a:spLocks noGrp="1"/>
          </p:cNvSpPr>
          <p:nvPr>
            <p:ph type="body" sz="quarter" idx="13" hasCustomPrompt="1"/>
          </p:nvPr>
        </p:nvSpPr>
        <p:spPr>
          <a:xfrm>
            <a:off x="620712" y="2794000"/>
            <a:ext cx="5050699" cy="419100"/>
          </a:xfrm>
        </p:spPr>
        <p:txBody>
          <a:bodyPr anchor="ctr">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Heading goes here</a:t>
            </a:r>
          </a:p>
        </p:txBody>
      </p:sp>
      <p:sp>
        <p:nvSpPr>
          <p:cNvPr id="11" name="Text Placeholder 8"/>
          <p:cNvSpPr>
            <a:spLocks noGrp="1"/>
          </p:cNvSpPr>
          <p:nvPr>
            <p:ph type="body" sz="quarter" idx="14" hasCustomPrompt="1"/>
          </p:nvPr>
        </p:nvSpPr>
        <p:spPr>
          <a:xfrm>
            <a:off x="6005579" y="2794000"/>
            <a:ext cx="5056119" cy="419100"/>
          </a:xfrm>
        </p:spPr>
        <p:txBody>
          <a:bodyPr anchor="ctr">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Points to remember:</a:t>
            </a:r>
          </a:p>
        </p:txBody>
      </p:sp>
      <p:sp>
        <p:nvSpPr>
          <p:cNvPr id="12" name="Text Placeholder 8"/>
          <p:cNvSpPr>
            <a:spLocks noGrp="1"/>
          </p:cNvSpPr>
          <p:nvPr>
            <p:ph type="body" sz="quarter" idx="15" hasCustomPrompt="1"/>
          </p:nvPr>
        </p:nvSpPr>
        <p:spPr>
          <a:xfrm>
            <a:off x="620712" y="3371850"/>
            <a:ext cx="5050699" cy="2663826"/>
          </a:xfrm>
        </p:spPr>
        <p:txBody>
          <a:bodyPr anchor="t">
            <a:noAutofit/>
          </a:bodyPr>
          <a:lstStyle>
            <a:lvl1pPr>
              <a:spcBef>
                <a:spcPts val="1000"/>
              </a:spcBef>
              <a:defRPr sz="2400">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18" name="Content Placeholder 9"/>
          <p:cNvSpPr>
            <a:spLocks noGrp="1"/>
          </p:cNvSpPr>
          <p:nvPr>
            <p:ph sz="quarter" idx="17"/>
          </p:nvPr>
        </p:nvSpPr>
        <p:spPr>
          <a:xfrm>
            <a:off x="6005580" y="3371849"/>
            <a:ext cx="5072790" cy="2663825"/>
          </a:xfrm>
        </p:spPr>
        <p:txBody>
          <a:bodyPr anchor="t" anchorCtr="0">
            <a:noAutofit/>
          </a:bodyPr>
          <a:lstStyle>
            <a:lvl1pPr marL="0" indent="0">
              <a:spcBef>
                <a:spcPts val="1000"/>
              </a:spcBef>
              <a:buFont typeface="Arial"/>
              <a:buNone/>
              <a:defRPr sz="2400">
                <a:solidFill>
                  <a:schemeClr val="tx1"/>
                </a:solidFill>
              </a:defRPr>
            </a:lvl1pPr>
            <a:lvl2pPr marL="742950" indent="-285750">
              <a:spcBef>
                <a:spcPts val="1000"/>
              </a:spcBef>
              <a:buFont typeface="Arial"/>
              <a:buChar char="•"/>
              <a:defRPr sz="2400">
                <a:solidFill>
                  <a:schemeClr val="tx1"/>
                </a:solidFill>
              </a:defRPr>
            </a:lvl2pPr>
            <a:lvl3pPr marL="1143000" indent="-228600">
              <a:spcBef>
                <a:spcPts val="1000"/>
              </a:spcBef>
              <a:buFont typeface="Arial"/>
              <a:buChar char="•"/>
              <a:defRPr sz="2400">
                <a:solidFill>
                  <a:schemeClr val="tx1"/>
                </a:solidFill>
              </a:defRPr>
            </a:lvl3pPr>
            <a:lvl4pPr marL="1600200" indent="-228600">
              <a:spcBef>
                <a:spcPts val="1000"/>
              </a:spcBef>
              <a:buFont typeface="Arial"/>
              <a:buChar char="•"/>
              <a:defRPr sz="2400">
                <a:solidFill>
                  <a:schemeClr val="tx1"/>
                </a:solidFill>
              </a:defRPr>
            </a:lvl4pPr>
            <a:lvl5pPr marL="2057400" indent="-228600">
              <a:spcBef>
                <a:spcPts val="1000"/>
              </a:spcBef>
              <a:buFont typeface="Arial"/>
              <a:buChar char="•"/>
              <a:defRPr sz="2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192984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5_Quote (Bora Bora)">
    <p:bg>
      <p:bgPr>
        <a:solidFill>
          <a:schemeClr val="accent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5570538" y="787401"/>
            <a:ext cx="563562" cy="3962398"/>
            <a:chOff x="5464969" y="850901"/>
            <a:chExt cx="774700" cy="4373862"/>
          </a:xfrm>
        </p:grpSpPr>
        <p:sp>
          <p:nvSpPr>
            <p:cNvPr id="2" name="Rectangle 1"/>
            <p:cNvSpPr/>
            <p:nvPr userDrawn="1"/>
          </p:nvSpPr>
          <p:spPr>
            <a:xfrm>
              <a:off x="5464969" y="850901"/>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5464969" y="5066013"/>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itle Placeholder 9"/>
          <p:cNvSpPr>
            <a:spLocks noGrp="1"/>
          </p:cNvSpPr>
          <p:nvPr>
            <p:ph type="title" hasCustomPrompt="1"/>
          </p:nvPr>
        </p:nvSpPr>
        <p:spPr>
          <a:xfrm>
            <a:off x="626269" y="1308100"/>
            <a:ext cx="10452101" cy="2866378"/>
          </a:xfrm>
          <a:prstGeom prst="rect">
            <a:avLst/>
          </a:prstGeom>
        </p:spPr>
        <p:txBody>
          <a:bodyPr vert="horz" lIns="0" tIns="0" rIns="0" bIns="0" rtlCol="0" anchor="ctr">
            <a:normAutofit/>
          </a:bodyPr>
          <a:lstStyle>
            <a:lvl1pPr algn="ctr">
              <a:defRPr lang="en-US" sz="7200" b="1" u="none" baseline="0" smtClean="0">
                <a:solidFill>
                  <a:schemeClr val="bg1"/>
                </a:solidFill>
              </a:defRPr>
            </a:lvl1pPr>
          </a:lstStyle>
          <a:p>
            <a:r>
              <a:rPr lang="en-US" dirty="0"/>
              <a:t>“This is where a nice bold quote goes”</a:t>
            </a:r>
          </a:p>
        </p:txBody>
      </p:sp>
      <p:sp>
        <p:nvSpPr>
          <p:cNvPr id="7" name="Text Placeholder 6"/>
          <p:cNvSpPr>
            <a:spLocks noGrp="1"/>
          </p:cNvSpPr>
          <p:nvPr>
            <p:ph type="body" sz="quarter" idx="10" hasCustomPrompt="1"/>
          </p:nvPr>
        </p:nvSpPr>
        <p:spPr>
          <a:xfrm>
            <a:off x="627063" y="5253038"/>
            <a:ext cx="10452100" cy="673672"/>
          </a:xfrm>
        </p:spPr>
        <p:txBody>
          <a:bodyPr>
            <a:normAutofit/>
          </a:bodyPr>
          <a:lstStyle>
            <a:lvl1pPr algn="ctr">
              <a:defRPr sz="2400" baseline="0">
                <a:solidFill>
                  <a:schemeClr val="bg1"/>
                </a:solidFill>
                <a:latin typeface="Arial"/>
                <a:cs typeface="Arial"/>
              </a:defRPr>
            </a:lvl1pPr>
          </a:lstStyle>
          <a:p>
            <a:pPr lvl="0"/>
            <a:r>
              <a:rPr lang="en-GB" dirty="0"/>
              <a:t>Attributed to…</a:t>
            </a:r>
            <a:endParaRPr lang="en-US" dirty="0"/>
          </a:p>
        </p:txBody>
      </p:sp>
      <p:sp>
        <p:nvSpPr>
          <p:cNvPr id="13" name="Rectangle 12"/>
          <p:cNvSpPr/>
          <p:nvPr userDrawn="1"/>
        </p:nvSpPr>
        <p:spPr>
          <a:xfrm>
            <a:off x="10172700" y="6083300"/>
            <a:ext cx="1531938" cy="500063"/>
          </a:xfrm>
          <a:prstGeom prst="rect">
            <a:avLst/>
          </a:prstGeom>
          <a:solidFill>
            <a:srgbClr val="60BF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1070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6_Quote (Avocado)">
    <p:bg>
      <p:bgPr>
        <a:solidFill>
          <a:schemeClr val="accent3"/>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1308100"/>
            <a:ext cx="10452101" cy="2866378"/>
          </a:xfrm>
          <a:prstGeom prst="rect">
            <a:avLst/>
          </a:prstGeom>
        </p:spPr>
        <p:txBody>
          <a:bodyPr vert="horz" lIns="0" tIns="0" rIns="0" bIns="0" rtlCol="0" anchor="ctr">
            <a:normAutofit/>
          </a:bodyPr>
          <a:lstStyle>
            <a:lvl1pPr algn="ctr">
              <a:defRPr lang="en-US" sz="7200" b="1" u="none" baseline="0" smtClean="0">
                <a:solidFill>
                  <a:schemeClr val="bg1"/>
                </a:solidFill>
              </a:defRPr>
            </a:lvl1pPr>
          </a:lstStyle>
          <a:p>
            <a:r>
              <a:rPr lang="en-US" dirty="0"/>
              <a:t>“This is where a nice bold quote goes”</a:t>
            </a:r>
          </a:p>
        </p:txBody>
      </p:sp>
      <p:sp>
        <p:nvSpPr>
          <p:cNvPr id="7" name="Text Placeholder 6"/>
          <p:cNvSpPr>
            <a:spLocks noGrp="1"/>
          </p:cNvSpPr>
          <p:nvPr>
            <p:ph type="body" sz="quarter" idx="10" hasCustomPrompt="1"/>
          </p:nvPr>
        </p:nvSpPr>
        <p:spPr>
          <a:xfrm>
            <a:off x="627063" y="5253038"/>
            <a:ext cx="10452100" cy="673672"/>
          </a:xfrm>
        </p:spPr>
        <p:txBody>
          <a:bodyPr>
            <a:normAutofit/>
          </a:bodyPr>
          <a:lstStyle>
            <a:lvl1pPr algn="ctr">
              <a:defRPr sz="2400" baseline="0">
                <a:solidFill>
                  <a:schemeClr val="bg1"/>
                </a:solidFill>
                <a:latin typeface="Arial"/>
                <a:cs typeface="Arial"/>
              </a:defRPr>
            </a:lvl1pPr>
          </a:lstStyle>
          <a:p>
            <a:pPr lvl="0"/>
            <a:r>
              <a:rPr lang="en-GB" dirty="0"/>
              <a:t>Attributed to…</a:t>
            </a:r>
            <a:endParaRPr lang="en-US" dirty="0"/>
          </a:p>
        </p:txBody>
      </p:sp>
      <p:sp>
        <p:nvSpPr>
          <p:cNvPr id="13" name="Rectangle 12"/>
          <p:cNvSpPr/>
          <p:nvPr userDrawn="1"/>
        </p:nvSpPr>
        <p:spPr>
          <a:xfrm>
            <a:off x="10172700" y="6083300"/>
            <a:ext cx="1531938" cy="5000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2107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7_Quote (Amber Ale)">
    <p:bg>
      <p:bgPr>
        <a:solidFill>
          <a:srgbClr val="F07E0A"/>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1308100"/>
            <a:ext cx="10452101" cy="2866378"/>
          </a:xfrm>
          <a:prstGeom prst="rect">
            <a:avLst/>
          </a:prstGeom>
        </p:spPr>
        <p:txBody>
          <a:bodyPr vert="horz" lIns="0" tIns="0" rIns="0" bIns="0" rtlCol="0" anchor="ctr">
            <a:normAutofit/>
          </a:bodyPr>
          <a:lstStyle>
            <a:lvl1pPr algn="ctr">
              <a:defRPr lang="en-US" sz="7200" b="1" u="none" baseline="0" smtClean="0">
                <a:solidFill>
                  <a:schemeClr val="bg1"/>
                </a:solidFill>
              </a:defRPr>
            </a:lvl1pPr>
          </a:lstStyle>
          <a:p>
            <a:r>
              <a:rPr lang="en-US" dirty="0"/>
              <a:t>“This is where a nice bold quote goes”</a:t>
            </a:r>
          </a:p>
        </p:txBody>
      </p:sp>
      <p:sp>
        <p:nvSpPr>
          <p:cNvPr id="7" name="Text Placeholder 6"/>
          <p:cNvSpPr>
            <a:spLocks noGrp="1"/>
          </p:cNvSpPr>
          <p:nvPr>
            <p:ph type="body" sz="quarter" idx="10" hasCustomPrompt="1"/>
          </p:nvPr>
        </p:nvSpPr>
        <p:spPr>
          <a:xfrm>
            <a:off x="627063" y="5253038"/>
            <a:ext cx="10452100" cy="673672"/>
          </a:xfrm>
        </p:spPr>
        <p:txBody>
          <a:bodyPr>
            <a:normAutofit/>
          </a:bodyPr>
          <a:lstStyle>
            <a:lvl1pPr algn="ctr">
              <a:defRPr sz="2400" baseline="0">
                <a:solidFill>
                  <a:schemeClr val="bg1"/>
                </a:solidFill>
                <a:latin typeface="Arial"/>
                <a:cs typeface="Arial"/>
              </a:defRPr>
            </a:lvl1pPr>
          </a:lstStyle>
          <a:p>
            <a:pPr lvl="0"/>
            <a:r>
              <a:rPr lang="en-GB" dirty="0"/>
              <a:t>Attributed to…</a:t>
            </a:r>
            <a:endParaRPr lang="en-US" dirty="0"/>
          </a:p>
        </p:txBody>
      </p:sp>
      <p:sp>
        <p:nvSpPr>
          <p:cNvPr id="13" name="Rectangle 12"/>
          <p:cNvSpPr/>
          <p:nvPr userDrawn="1"/>
        </p:nvSpPr>
        <p:spPr>
          <a:xfrm>
            <a:off x="10172700" y="6083300"/>
            <a:ext cx="1531938" cy="500063"/>
          </a:xfrm>
          <a:prstGeom prst="rect">
            <a:avLst/>
          </a:prstGeom>
          <a:solidFill>
            <a:srgbClr val="F07E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025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8_Facts+stats (Runny Yolk)">
    <p:bg>
      <p:bgPr>
        <a:solidFill>
          <a:srgbClr val="FEC200"/>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1308100"/>
            <a:ext cx="10452101" cy="2866378"/>
          </a:xfrm>
          <a:prstGeom prst="rect">
            <a:avLst/>
          </a:prstGeom>
        </p:spPr>
        <p:txBody>
          <a:bodyPr vert="horz" lIns="0" tIns="0" rIns="0" bIns="0" rtlCol="0" anchor="ctr">
            <a:normAutofit/>
          </a:bodyPr>
          <a:lstStyle>
            <a:lvl1pPr algn="ctr">
              <a:defRPr lang="en-US" sz="7200" b="1" u="none" baseline="0" smtClean="0">
                <a:solidFill>
                  <a:schemeClr val="bg1"/>
                </a:solidFill>
              </a:defRPr>
            </a:lvl1pPr>
          </a:lstStyle>
          <a:p>
            <a:r>
              <a:rPr lang="en-US" dirty="0"/>
              <a:t>Facts and stats here</a:t>
            </a:r>
          </a:p>
        </p:txBody>
      </p:sp>
      <p:sp>
        <p:nvSpPr>
          <p:cNvPr id="7" name="Text Placeholder 6"/>
          <p:cNvSpPr>
            <a:spLocks noGrp="1"/>
          </p:cNvSpPr>
          <p:nvPr>
            <p:ph type="body" sz="quarter" idx="10" hasCustomPrompt="1"/>
          </p:nvPr>
        </p:nvSpPr>
        <p:spPr>
          <a:xfrm>
            <a:off x="627063" y="5253038"/>
            <a:ext cx="10452100" cy="673672"/>
          </a:xfrm>
        </p:spPr>
        <p:txBody>
          <a:bodyPr>
            <a:normAutofit/>
          </a:bodyPr>
          <a:lstStyle>
            <a:lvl1pPr algn="ctr">
              <a:defRPr sz="2400" baseline="0">
                <a:solidFill>
                  <a:schemeClr val="bg1"/>
                </a:solidFill>
                <a:latin typeface="Arial"/>
                <a:cs typeface="Arial"/>
              </a:defRPr>
            </a:lvl1pPr>
          </a:lstStyle>
          <a:p>
            <a:pPr lvl="0"/>
            <a:r>
              <a:rPr lang="en-GB" dirty="0"/>
              <a:t>Attributed to…</a:t>
            </a:r>
            <a:endParaRPr lang="en-US" dirty="0"/>
          </a:p>
        </p:txBody>
      </p:sp>
      <p:sp>
        <p:nvSpPr>
          <p:cNvPr id="13" name="Rectangle 12"/>
          <p:cNvSpPr/>
          <p:nvPr userDrawn="1"/>
        </p:nvSpPr>
        <p:spPr>
          <a:xfrm>
            <a:off x="10172700" y="6083300"/>
            <a:ext cx="1531938" cy="500063"/>
          </a:xfrm>
          <a:prstGeom prst="rect">
            <a:avLst/>
          </a:prstGeom>
          <a:solidFill>
            <a:srgbClr val="FEC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89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Bora Bora)">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10185400" y="5956300"/>
            <a:ext cx="1519238" cy="6270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Placeholder 20"/>
          <p:cNvSpPr>
            <a:spLocks noGrp="1"/>
          </p:cNvSpPr>
          <p:nvPr>
            <p:ph type="body" sz="quarter" idx="11" hasCustomPrompt="1"/>
          </p:nvPr>
        </p:nvSpPr>
        <p:spPr>
          <a:xfrm>
            <a:off x="620713" y="5192713"/>
            <a:ext cx="10452100" cy="927100"/>
          </a:xfrm>
        </p:spPr>
        <p:txBody>
          <a:bodyPr>
            <a:normAutofit/>
          </a:bodyPr>
          <a:lstStyle>
            <a:lvl1pPr>
              <a:defRPr sz="3000" baseline="0">
                <a:solidFill>
                  <a:srgbClr val="FFFFFF"/>
                </a:solidFill>
              </a:defRPr>
            </a:lvl1pPr>
          </a:lstStyle>
          <a:p>
            <a:pPr lvl="0"/>
            <a:r>
              <a:rPr lang="en-GB" dirty="0"/>
              <a:t>Joe </a:t>
            </a:r>
            <a:r>
              <a:rPr lang="en-GB" dirty="0" err="1"/>
              <a:t>Bloggs</a:t>
            </a:r>
            <a:r>
              <a:rPr lang="en-GB" dirty="0"/>
              <a:t>, June 27</a:t>
            </a:r>
            <a:endParaRPr lang="en-US" dirty="0"/>
          </a:p>
        </p:txBody>
      </p:sp>
      <p:sp>
        <p:nvSpPr>
          <p:cNvPr id="9" name="Title 8"/>
          <p:cNvSpPr>
            <a:spLocks noGrp="1"/>
          </p:cNvSpPr>
          <p:nvPr>
            <p:ph type="title" hasCustomPrompt="1"/>
          </p:nvPr>
        </p:nvSpPr>
        <p:spPr>
          <a:xfrm>
            <a:off x="620713" y="1881319"/>
            <a:ext cx="10457657" cy="1293681"/>
          </a:xfrm>
        </p:spPr>
        <p:txBody>
          <a:bodyPr anchor="ctr">
            <a:normAutofit/>
          </a:bodyPr>
          <a:lstStyle>
            <a:lvl1pPr>
              <a:defRPr>
                <a:solidFill>
                  <a:srgbClr val="FFFFFF"/>
                </a:solidFill>
              </a:defRPr>
            </a:lvl1pPr>
          </a:lstStyle>
          <a:p>
            <a:r>
              <a:rPr lang="en-GB" dirty="0"/>
              <a:t>Headline here</a:t>
            </a:r>
            <a:endParaRPr lang="en-US" dirty="0"/>
          </a:p>
        </p:txBody>
      </p:sp>
      <p:sp>
        <p:nvSpPr>
          <p:cNvPr id="23" name="Text Placeholder 22"/>
          <p:cNvSpPr>
            <a:spLocks noGrp="1"/>
          </p:cNvSpPr>
          <p:nvPr>
            <p:ph type="body" sz="quarter" idx="12" hasCustomPrompt="1"/>
          </p:nvPr>
        </p:nvSpPr>
        <p:spPr>
          <a:xfrm>
            <a:off x="627063" y="3543300"/>
            <a:ext cx="10452100" cy="685800"/>
          </a:xfrm>
        </p:spPr>
        <p:txBody>
          <a:bodyPr anchor="t"/>
          <a:lstStyle>
            <a:lvl1pPr>
              <a:defRPr>
                <a:solidFill>
                  <a:schemeClr val="accent1"/>
                </a:solidFill>
              </a:defRPr>
            </a:lvl1pPr>
          </a:lstStyle>
          <a:p>
            <a:pPr lvl="0"/>
            <a:r>
              <a:rPr lang="en-US" dirty="0"/>
              <a:t>Sub heading goes here</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713" y="0"/>
            <a:ext cx="1565275" cy="1565275"/>
          </a:xfrm>
          <a:prstGeom prst="rect">
            <a:avLst/>
          </a:prstGeom>
        </p:spPr>
      </p:pic>
    </p:spTree>
    <p:extLst>
      <p:ext uri="{BB962C8B-B14F-4D97-AF65-F5344CB8AC3E}">
        <p14:creationId xmlns:p14="http://schemas.microsoft.com/office/powerpoint/2010/main" val="2516545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9_Facts+stats (Rare)">
    <p:bg>
      <p:bgPr>
        <a:solidFill>
          <a:schemeClr val="accent5"/>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1308100"/>
            <a:ext cx="10452101" cy="2866378"/>
          </a:xfrm>
          <a:prstGeom prst="rect">
            <a:avLst/>
          </a:prstGeom>
        </p:spPr>
        <p:txBody>
          <a:bodyPr vert="horz" lIns="0" tIns="0" rIns="0" bIns="0" rtlCol="0" anchor="ctr">
            <a:normAutofit/>
          </a:bodyPr>
          <a:lstStyle>
            <a:lvl1pPr algn="ctr">
              <a:defRPr lang="en-US" sz="7200" b="1" u="none" baseline="0" smtClean="0">
                <a:solidFill>
                  <a:schemeClr val="bg1"/>
                </a:solidFill>
              </a:defRPr>
            </a:lvl1pPr>
          </a:lstStyle>
          <a:p>
            <a:r>
              <a:rPr lang="en-US" dirty="0"/>
              <a:t>Facts and stats here</a:t>
            </a:r>
          </a:p>
        </p:txBody>
      </p:sp>
      <p:sp>
        <p:nvSpPr>
          <p:cNvPr id="7" name="Text Placeholder 6"/>
          <p:cNvSpPr>
            <a:spLocks noGrp="1"/>
          </p:cNvSpPr>
          <p:nvPr>
            <p:ph type="body" sz="quarter" idx="10" hasCustomPrompt="1"/>
          </p:nvPr>
        </p:nvSpPr>
        <p:spPr>
          <a:xfrm>
            <a:off x="627063" y="5253038"/>
            <a:ext cx="10452100" cy="673672"/>
          </a:xfrm>
        </p:spPr>
        <p:txBody>
          <a:bodyPr>
            <a:normAutofit/>
          </a:bodyPr>
          <a:lstStyle>
            <a:lvl1pPr algn="ctr">
              <a:defRPr sz="2400" baseline="0">
                <a:solidFill>
                  <a:schemeClr val="bg1"/>
                </a:solidFill>
                <a:latin typeface="Arial"/>
                <a:cs typeface="Arial"/>
              </a:defRPr>
            </a:lvl1pPr>
          </a:lstStyle>
          <a:p>
            <a:pPr lvl="0"/>
            <a:r>
              <a:rPr lang="en-GB" dirty="0"/>
              <a:t>Attributed to…</a:t>
            </a:r>
            <a:endParaRPr lang="en-US" dirty="0"/>
          </a:p>
        </p:txBody>
      </p:sp>
      <p:sp>
        <p:nvSpPr>
          <p:cNvPr id="13" name="Rectangle 12"/>
          <p:cNvSpPr/>
          <p:nvPr userDrawn="1"/>
        </p:nvSpPr>
        <p:spPr>
          <a:xfrm>
            <a:off x="10172700" y="6083300"/>
            <a:ext cx="1531938" cy="5000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453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0_Facts+stats (Brogues)">
    <p:bg>
      <p:bgPr>
        <a:solidFill>
          <a:schemeClr val="bg2"/>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1308100"/>
            <a:ext cx="10452101" cy="2866378"/>
          </a:xfrm>
          <a:prstGeom prst="rect">
            <a:avLst/>
          </a:prstGeom>
        </p:spPr>
        <p:txBody>
          <a:bodyPr vert="horz" lIns="0" tIns="0" rIns="0" bIns="0" rtlCol="0" anchor="ctr">
            <a:normAutofit/>
          </a:bodyPr>
          <a:lstStyle>
            <a:lvl1pPr algn="ctr">
              <a:defRPr lang="en-US" sz="7200" b="1" u="none" baseline="0" smtClean="0">
                <a:solidFill>
                  <a:schemeClr val="bg1"/>
                </a:solidFill>
              </a:defRPr>
            </a:lvl1pPr>
          </a:lstStyle>
          <a:p>
            <a:r>
              <a:rPr lang="en-US" dirty="0"/>
              <a:t>Facts and stats here</a:t>
            </a:r>
          </a:p>
        </p:txBody>
      </p:sp>
      <p:sp>
        <p:nvSpPr>
          <p:cNvPr id="7" name="Text Placeholder 6"/>
          <p:cNvSpPr>
            <a:spLocks noGrp="1"/>
          </p:cNvSpPr>
          <p:nvPr>
            <p:ph type="body" sz="quarter" idx="10" hasCustomPrompt="1"/>
          </p:nvPr>
        </p:nvSpPr>
        <p:spPr>
          <a:xfrm>
            <a:off x="627063" y="5253038"/>
            <a:ext cx="10452100" cy="673672"/>
          </a:xfrm>
        </p:spPr>
        <p:txBody>
          <a:bodyPr>
            <a:normAutofit/>
          </a:bodyPr>
          <a:lstStyle>
            <a:lvl1pPr algn="ctr">
              <a:defRPr sz="2400" baseline="0">
                <a:solidFill>
                  <a:schemeClr val="bg1"/>
                </a:solidFill>
                <a:latin typeface="Arial"/>
                <a:cs typeface="Arial"/>
              </a:defRPr>
            </a:lvl1pPr>
          </a:lstStyle>
          <a:p>
            <a:pPr lvl="0"/>
            <a:r>
              <a:rPr lang="en-GB" dirty="0"/>
              <a:t>Attributed to…</a:t>
            </a:r>
            <a:endParaRPr lang="en-US" dirty="0"/>
          </a:p>
        </p:txBody>
      </p:sp>
      <p:sp>
        <p:nvSpPr>
          <p:cNvPr id="13" name="Rectangle 12"/>
          <p:cNvSpPr/>
          <p:nvPr userDrawn="1"/>
        </p:nvSpPr>
        <p:spPr>
          <a:xfrm>
            <a:off x="10172700" y="6083300"/>
            <a:ext cx="1531938" cy="5000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987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ext+Image">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626269" y="649549"/>
            <a:ext cx="10452101" cy="1096963"/>
          </a:xfrm>
        </p:spPr>
        <p:txBody>
          <a:bodyPr anchor="ctr">
            <a:normAutofit/>
          </a:bodyPr>
          <a:lstStyle>
            <a:lvl1pPr>
              <a:defRPr sz="6000" baseline="0">
                <a:solidFill>
                  <a:srgbClr val="60BFCE"/>
                </a:solidFill>
              </a:defRPr>
            </a:lvl1pPr>
          </a:lstStyle>
          <a:p>
            <a:r>
              <a:rPr lang="en-US" dirty="0"/>
              <a:t>Text &amp; 1 image</a:t>
            </a:r>
          </a:p>
        </p:txBody>
      </p:sp>
      <p:sp>
        <p:nvSpPr>
          <p:cNvPr id="14" name="Picture Placeholder 2"/>
          <p:cNvSpPr>
            <a:spLocks noGrp="1"/>
          </p:cNvSpPr>
          <p:nvPr>
            <p:ph type="pic" sz="quarter" idx="17" hasCustomPrompt="1"/>
          </p:nvPr>
        </p:nvSpPr>
        <p:spPr>
          <a:xfrm>
            <a:off x="626269" y="2561867"/>
            <a:ext cx="5410200" cy="3473808"/>
          </a:xfrm>
          <a:noFill/>
        </p:spPr>
        <p:txBody>
          <a:bodyPr anchor="ctr">
            <a:normAutofit/>
          </a:bodyPr>
          <a:lstStyle>
            <a:lvl1pPr algn="ctr">
              <a:defRPr sz="2000" baseline="0">
                <a:solidFill>
                  <a:schemeClr val="bg2"/>
                </a:solidFill>
                <a:latin typeface="Arial"/>
                <a:cs typeface="Arial"/>
              </a:defRPr>
            </a:lvl1pPr>
          </a:lstStyle>
          <a:p>
            <a:r>
              <a:rPr lang="en-US" dirty="0"/>
              <a:t>Click icon to add image</a:t>
            </a:r>
          </a:p>
        </p:txBody>
      </p:sp>
      <p:sp>
        <p:nvSpPr>
          <p:cNvPr id="13" name="Text Placeholder 8"/>
          <p:cNvSpPr>
            <a:spLocks noGrp="1"/>
          </p:cNvSpPr>
          <p:nvPr>
            <p:ph type="body" sz="quarter" idx="15" hasCustomPrompt="1"/>
          </p:nvPr>
        </p:nvSpPr>
        <p:spPr>
          <a:xfrm>
            <a:off x="6387308" y="3003649"/>
            <a:ext cx="4691062" cy="3032027"/>
          </a:xfrm>
        </p:spPr>
        <p:txBody>
          <a:bodyPr anchor="t">
            <a:noAutofit/>
          </a:bodyPr>
          <a:lstStyle>
            <a:lvl1pPr>
              <a:spcBef>
                <a:spcPts val="1000"/>
              </a:spcBef>
              <a:defRPr sz="2400">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15" name="Text Placeholder 8"/>
          <p:cNvSpPr>
            <a:spLocks noGrp="1"/>
          </p:cNvSpPr>
          <p:nvPr>
            <p:ph type="body" sz="quarter" idx="13" hasCustomPrompt="1"/>
          </p:nvPr>
        </p:nvSpPr>
        <p:spPr>
          <a:xfrm>
            <a:off x="6381752" y="2477134"/>
            <a:ext cx="4696618" cy="369332"/>
          </a:xfrm>
        </p:spPr>
        <p:txBody>
          <a:bodyPr wrap="square" anchor="b">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Heading goes here</a:t>
            </a:r>
          </a:p>
        </p:txBody>
      </p:sp>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3450539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ext+2 Image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626269" y="649549"/>
            <a:ext cx="10452101" cy="1096963"/>
          </a:xfrm>
        </p:spPr>
        <p:txBody>
          <a:bodyPr anchor="ctr">
            <a:normAutofit/>
          </a:bodyPr>
          <a:lstStyle>
            <a:lvl1pPr>
              <a:defRPr sz="6000" baseline="0">
                <a:solidFill>
                  <a:srgbClr val="60BFCE"/>
                </a:solidFill>
              </a:defRPr>
            </a:lvl1pPr>
          </a:lstStyle>
          <a:p>
            <a:r>
              <a:rPr lang="en-US" dirty="0"/>
              <a:t>Text &amp; 2 images</a:t>
            </a:r>
          </a:p>
        </p:txBody>
      </p:sp>
      <p:sp>
        <p:nvSpPr>
          <p:cNvPr id="14" name="Picture Placeholder 2"/>
          <p:cNvSpPr>
            <a:spLocks noGrp="1"/>
          </p:cNvSpPr>
          <p:nvPr>
            <p:ph type="pic" sz="quarter" idx="17" hasCustomPrompt="1"/>
          </p:nvPr>
        </p:nvSpPr>
        <p:spPr>
          <a:xfrm>
            <a:off x="5684841" y="2561867"/>
            <a:ext cx="2526849" cy="3473808"/>
          </a:xfrm>
          <a:noFill/>
        </p:spPr>
        <p:txBody>
          <a:bodyPr anchor="ctr">
            <a:normAutofit/>
          </a:bodyPr>
          <a:lstStyle>
            <a:lvl1pPr algn="ctr">
              <a:defRPr sz="2000" baseline="0">
                <a:solidFill>
                  <a:srgbClr val="FF0F2D"/>
                </a:solidFill>
                <a:latin typeface="Arial"/>
                <a:cs typeface="Arial"/>
              </a:defRPr>
            </a:lvl1pPr>
          </a:lstStyle>
          <a:p>
            <a:r>
              <a:rPr lang="en-US" dirty="0"/>
              <a:t>Click icon to add image</a:t>
            </a:r>
          </a:p>
        </p:txBody>
      </p:sp>
      <p:sp>
        <p:nvSpPr>
          <p:cNvPr id="8" name="Picture Placeholder 2"/>
          <p:cNvSpPr>
            <a:spLocks noGrp="1"/>
          </p:cNvSpPr>
          <p:nvPr>
            <p:ph type="pic" sz="quarter" idx="18" hasCustomPrompt="1"/>
          </p:nvPr>
        </p:nvSpPr>
        <p:spPr>
          <a:xfrm>
            <a:off x="8551521" y="2561867"/>
            <a:ext cx="2526849" cy="3473808"/>
          </a:xfrm>
          <a:noFill/>
        </p:spPr>
        <p:txBody>
          <a:bodyPr anchor="ctr">
            <a:normAutofit/>
          </a:bodyPr>
          <a:lstStyle>
            <a:lvl1pPr algn="ctr">
              <a:defRPr sz="2000">
                <a:solidFill>
                  <a:srgbClr val="FF0F2D"/>
                </a:solidFill>
                <a:latin typeface="Arial"/>
                <a:cs typeface="Arial"/>
              </a:defRPr>
            </a:lvl1pPr>
          </a:lstStyle>
          <a:p>
            <a:r>
              <a:rPr lang="en-US" dirty="0"/>
              <a:t>Click icon to add image</a:t>
            </a:r>
          </a:p>
        </p:txBody>
      </p:sp>
      <p:sp>
        <p:nvSpPr>
          <p:cNvPr id="16" name="Text Placeholder 8"/>
          <p:cNvSpPr>
            <a:spLocks noGrp="1"/>
          </p:cNvSpPr>
          <p:nvPr>
            <p:ph type="body" sz="quarter" idx="15" hasCustomPrompt="1"/>
          </p:nvPr>
        </p:nvSpPr>
        <p:spPr>
          <a:xfrm>
            <a:off x="631825" y="3003649"/>
            <a:ext cx="4691062" cy="3032027"/>
          </a:xfrm>
        </p:spPr>
        <p:txBody>
          <a:bodyPr anchor="t">
            <a:noAutofit/>
          </a:bodyPr>
          <a:lstStyle>
            <a:lvl1pPr>
              <a:spcBef>
                <a:spcPts val="1000"/>
              </a:spcBef>
              <a:defRPr sz="2400">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19" name="Text Placeholder 8"/>
          <p:cNvSpPr>
            <a:spLocks noGrp="1"/>
          </p:cNvSpPr>
          <p:nvPr>
            <p:ph type="body" sz="quarter" idx="13" hasCustomPrompt="1"/>
          </p:nvPr>
        </p:nvSpPr>
        <p:spPr>
          <a:xfrm>
            <a:off x="631825" y="2477134"/>
            <a:ext cx="4696618" cy="369332"/>
          </a:xfrm>
        </p:spPr>
        <p:txBody>
          <a:bodyPr wrap="square" anchor="b">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Heading goes here</a:t>
            </a:r>
          </a:p>
        </p:txBody>
      </p:sp>
      <p:sp>
        <p:nvSpPr>
          <p:cNvPr id="10"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852239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2 Images">
    <p:spTree>
      <p:nvGrpSpPr>
        <p:cNvPr id="1" name=""/>
        <p:cNvGrpSpPr/>
        <p:nvPr/>
      </p:nvGrpSpPr>
      <p:grpSpPr>
        <a:xfrm>
          <a:off x="0" y="0"/>
          <a:ext cx="0" cy="0"/>
          <a:chOff x="0" y="0"/>
          <a:chExt cx="0" cy="0"/>
        </a:xfrm>
      </p:grpSpPr>
      <p:sp>
        <p:nvSpPr>
          <p:cNvPr id="7" name="Picture Placeholder 2"/>
          <p:cNvSpPr>
            <a:spLocks noGrp="1"/>
          </p:cNvSpPr>
          <p:nvPr>
            <p:ph type="pic" sz="quarter" idx="18" hasCustomPrompt="1"/>
          </p:nvPr>
        </p:nvSpPr>
        <p:spPr>
          <a:xfrm>
            <a:off x="626268" y="584200"/>
            <a:ext cx="5050632" cy="5451475"/>
          </a:xfrm>
          <a:noFill/>
        </p:spPr>
        <p:txBody>
          <a:bodyPr anchor="ctr">
            <a:normAutofit/>
          </a:bodyPr>
          <a:lstStyle>
            <a:lvl1pPr algn="ctr">
              <a:defRPr sz="2000">
                <a:solidFill>
                  <a:schemeClr val="bg2"/>
                </a:solidFill>
                <a:latin typeface="Arial"/>
                <a:cs typeface="Arial"/>
              </a:defRPr>
            </a:lvl1pPr>
          </a:lstStyle>
          <a:p>
            <a:r>
              <a:rPr lang="en-US" dirty="0"/>
              <a:t>Click icon to add image</a:t>
            </a:r>
          </a:p>
        </p:txBody>
      </p:sp>
      <p:sp>
        <p:nvSpPr>
          <p:cNvPr id="11" name="Picture Placeholder 2"/>
          <p:cNvSpPr>
            <a:spLocks noGrp="1"/>
          </p:cNvSpPr>
          <p:nvPr>
            <p:ph type="pic" sz="quarter" idx="19" hasCustomPrompt="1"/>
          </p:nvPr>
        </p:nvSpPr>
        <p:spPr>
          <a:xfrm>
            <a:off x="6027738" y="584200"/>
            <a:ext cx="5050632" cy="5451475"/>
          </a:xfrm>
          <a:noFill/>
        </p:spPr>
        <p:txBody>
          <a:bodyPr anchor="ctr">
            <a:normAutofit/>
          </a:bodyPr>
          <a:lstStyle>
            <a:lvl1pPr algn="ctr">
              <a:defRPr sz="2000">
                <a:solidFill>
                  <a:schemeClr val="bg2"/>
                </a:solidFill>
                <a:latin typeface="Arial"/>
                <a:cs typeface="Arial"/>
              </a:defRPr>
            </a:lvl1pPr>
          </a:lstStyle>
          <a:p>
            <a:r>
              <a:rPr lang="en-US" dirty="0"/>
              <a:t>Click icon to add image</a:t>
            </a:r>
          </a:p>
        </p:txBody>
      </p:sp>
      <p:sp>
        <p:nvSpPr>
          <p:cNvPr id="5"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900085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4_Full bleed image">
    <p:bg>
      <p:bgPr>
        <a:solidFill>
          <a:srgbClr val="60BFCE"/>
        </a:solidFill>
        <a:effectLst/>
      </p:bgPr>
    </p:bg>
    <p:spTree>
      <p:nvGrpSpPr>
        <p:cNvPr id="1" name=""/>
        <p:cNvGrpSpPr/>
        <p:nvPr/>
      </p:nvGrpSpPr>
      <p:grpSpPr>
        <a:xfrm>
          <a:off x="0" y="0"/>
          <a:ext cx="0" cy="0"/>
          <a:chOff x="0" y="0"/>
          <a:chExt cx="0" cy="0"/>
        </a:xfrm>
      </p:grpSpPr>
      <p:sp>
        <p:nvSpPr>
          <p:cNvPr id="14" name="Picture Placeholder 2"/>
          <p:cNvSpPr>
            <a:spLocks noGrp="1"/>
          </p:cNvSpPr>
          <p:nvPr>
            <p:ph type="pic" sz="quarter" idx="17" hasCustomPrompt="1"/>
          </p:nvPr>
        </p:nvSpPr>
        <p:spPr>
          <a:xfrm>
            <a:off x="0" y="0"/>
            <a:ext cx="11704638" cy="6583363"/>
          </a:xfrm>
          <a:noFill/>
        </p:spPr>
        <p:txBody>
          <a:bodyPr anchor="ctr">
            <a:normAutofit/>
          </a:bodyPr>
          <a:lstStyle>
            <a:lvl1pPr algn="ctr">
              <a:defRPr sz="2000">
                <a:solidFill>
                  <a:srgbClr val="FFEB00"/>
                </a:solidFill>
                <a:latin typeface="Arial"/>
                <a:cs typeface="Arial"/>
              </a:defRPr>
            </a:lvl1pPr>
          </a:lstStyle>
          <a:p>
            <a:r>
              <a:rPr lang="en-US" dirty="0"/>
              <a:t>Click icon to add full bleed image</a:t>
            </a:r>
          </a:p>
        </p:txBody>
      </p:sp>
    </p:spTree>
    <p:extLst>
      <p:ext uri="{BB962C8B-B14F-4D97-AF65-F5344CB8AC3E}">
        <p14:creationId xmlns:p14="http://schemas.microsoft.com/office/powerpoint/2010/main" val="2955612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Text+Video">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626269" y="649549"/>
            <a:ext cx="10452101" cy="1096963"/>
          </a:xfrm>
        </p:spPr>
        <p:txBody>
          <a:bodyPr anchor="ctr">
            <a:normAutofit/>
          </a:bodyPr>
          <a:lstStyle>
            <a:lvl1pPr>
              <a:defRPr sz="6000" baseline="0">
                <a:solidFill>
                  <a:srgbClr val="60BFCE"/>
                </a:solidFill>
              </a:defRPr>
            </a:lvl1pPr>
          </a:lstStyle>
          <a:p>
            <a:r>
              <a:rPr lang="en-US" dirty="0"/>
              <a:t>Text + video</a:t>
            </a:r>
          </a:p>
        </p:txBody>
      </p:sp>
      <p:sp>
        <p:nvSpPr>
          <p:cNvPr id="11" name="Media Placeholder 2"/>
          <p:cNvSpPr>
            <a:spLocks noGrp="1"/>
          </p:cNvSpPr>
          <p:nvPr>
            <p:ph type="media" sz="quarter" idx="18" hasCustomPrompt="1"/>
          </p:nvPr>
        </p:nvSpPr>
        <p:spPr>
          <a:xfrm>
            <a:off x="626269" y="2561867"/>
            <a:ext cx="5410200" cy="3241675"/>
          </a:xfr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a:solidFill>
                  <a:schemeClr val="bg2"/>
                </a:solidFill>
              </a:defRPr>
            </a:lvl1pPr>
          </a:lstStyle>
          <a:p>
            <a:r>
              <a:rPr lang="en-US" dirty="0"/>
              <a:t>Click here to add 16.9 Video</a:t>
            </a:r>
          </a:p>
        </p:txBody>
      </p:sp>
      <p:sp>
        <p:nvSpPr>
          <p:cNvPr id="13" name="Text Placeholder 8"/>
          <p:cNvSpPr>
            <a:spLocks noGrp="1"/>
          </p:cNvSpPr>
          <p:nvPr>
            <p:ph type="body" sz="quarter" idx="15" hasCustomPrompt="1"/>
          </p:nvPr>
        </p:nvSpPr>
        <p:spPr>
          <a:xfrm>
            <a:off x="6387308" y="3003649"/>
            <a:ext cx="4691062" cy="3032027"/>
          </a:xfrm>
        </p:spPr>
        <p:txBody>
          <a:bodyPr anchor="t">
            <a:noAutofit/>
          </a:bodyPr>
          <a:lstStyle>
            <a:lvl1pPr>
              <a:spcBef>
                <a:spcPts val="1000"/>
              </a:spcBef>
              <a:defRPr sz="2400">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16" name="Text Placeholder 8"/>
          <p:cNvSpPr>
            <a:spLocks noGrp="1"/>
          </p:cNvSpPr>
          <p:nvPr>
            <p:ph type="body" sz="quarter" idx="13" hasCustomPrompt="1"/>
          </p:nvPr>
        </p:nvSpPr>
        <p:spPr>
          <a:xfrm>
            <a:off x="6381752" y="2477134"/>
            <a:ext cx="4696618" cy="369332"/>
          </a:xfrm>
        </p:spPr>
        <p:txBody>
          <a:bodyPr wrap="square" anchor="b">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Heading goes here</a:t>
            </a:r>
          </a:p>
        </p:txBody>
      </p:sp>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1410544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6_Full screen video">
    <p:bg>
      <p:bgPr>
        <a:solidFill>
          <a:schemeClr val="accent1"/>
        </a:solidFill>
        <a:effectLst/>
      </p:bgPr>
    </p:bg>
    <p:spTree>
      <p:nvGrpSpPr>
        <p:cNvPr id="1" name=""/>
        <p:cNvGrpSpPr/>
        <p:nvPr/>
      </p:nvGrpSpPr>
      <p:grpSpPr>
        <a:xfrm>
          <a:off x="0" y="0"/>
          <a:ext cx="0" cy="0"/>
          <a:chOff x="0" y="0"/>
          <a:chExt cx="0" cy="0"/>
        </a:xfrm>
      </p:grpSpPr>
      <p:sp>
        <p:nvSpPr>
          <p:cNvPr id="9" name="Media Placeholder 2"/>
          <p:cNvSpPr>
            <a:spLocks noGrp="1"/>
          </p:cNvSpPr>
          <p:nvPr>
            <p:ph type="media" sz="quarter" idx="19" hasCustomPrompt="1"/>
          </p:nvPr>
        </p:nvSpPr>
        <p:spPr>
          <a:xfrm>
            <a:off x="0" y="0"/>
            <a:ext cx="11704638" cy="6583861"/>
          </a:xfrm>
        </p:spPr>
        <p:txBody>
          <a:bodyPr anchor="ctr">
            <a:normAutofit/>
          </a:bodyPr>
          <a:lstStyle>
            <a:lvl1pPr algn="ctr">
              <a:defRPr sz="2000">
                <a:solidFill>
                  <a:schemeClr val="accent2"/>
                </a:solidFill>
                <a:latin typeface="Arial"/>
                <a:cs typeface="Arial"/>
              </a:defRPr>
            </a:lvl1pPr>
          </a:lstStyle>
          <a:p>
            <a:r>
              <a:rPr lang="en-US" dirty="0"/>
              <a:t>Click here to add 16.9 Video</a:t>
            </a:r>
          </a:p>
        </p:txBody>
      </p:sp>
    </p:spTree>
    <p:extLst>
      <p:ext uri="{BB962C8B-B14F-4D97-AF65-F5344CB8AC3E}">
        <p14:creationId xmlns:p14="http://schemas.microsoft.com/office/powerpoint/2010/main" val="3420995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_Chart+Text">
    <p:bg>
      <p:bgPr>
        <a:solidFill>
          <a:schemeClr val="bg1"/>
        </a:solidFill>
        <a:effectLst/>
      </p:bgPr>
    </p:bg>
    <p:spTree>
      <p:nvGrpSpPr>
        <p:cNvPr id="1" name=""/>
        <p:cNvGrpSpPr/>
        <p:nvPr/>
      </p:nvGrpSpPr>
      <p:grpSpPr>
        <a:xfrm>
          <a:off x="0" y="0"/>
          <a:ext cx="0" cy="0"/>
          <a:chOff x="0" y="0"/>
          <a:chExt cx="0" cy="0"/>
        </a:xfrm>
      </p:grpSpPr>
      <p:sp>
        <p:nvSpPr>
          <p:cNvPr id="28" name="Title 8"/>
          <p:cNvSpPr>
            <a:spLocks noGrp="1"/>
          </p:cNvSpPr>
          <p:nvPr>
            <p:ph type="title" hasCustomPrompt="1"/>
          </p:nvPr>
        </p:nvSpPr>
        <p:spPr>
          <a:xfrm>
            <a:off x="626269" y="777898"/>
            <a:ext cx="10452101" cy="738664"/>
          </a:xfrm>
        </p:spPr>
        <p:txBody>
          <a:bodyPr anchor="ctr">
            <a:spAutoFit/>
          </a:bodyPr>
          <a:lstStyle>
            <a:lvl1pPr>
              <a:tabLst>
                <a:tab pos="2159000" algn="l"/>
              </a:tabLst>
              <a:defRPr sz="4800" baseline="0">
                <a:solidFill>
                  <a:srgbClr val="60BFCE"/>
                </a:solidFill>
              </a:defRPr>
            </a:lvl1pPr>
          </a:lstStyle>
          <a:p>
            <a:r>
              <a:rPr lang="en-US" dirty="0"/>
              <a:t>Chart &amp; text</a:t>
            </a:r>
          </a:p>
        </p:txBody>
      </p:sp>
      <p:sp>
        <p:nvSpPr>
          <p:cNvPr id="34" name="Text Placeholder 8"/>
          <p:cNvSpPr>
            <a:spLocks noGrp="1"/>
          </p:cNvSpPr>
          <p:nvPr>
            <p:ph type="body" sz="quarter" idx="19" hasCustomPrompt="1"/>
          </p:nvPr>
        </p:nvSpPr>
        <p:spPr>
          <a:xfrm>
            <a:off x="627063" y="2006903"/>
            <a:ext cx="6261469" cy="307777"/>
          </a:xfrm>
        </p:spPr>
        <p:txBody>
          <a:bodyPr wrap="square" anchor="ctr">
            <a:spAutoFit/>
          </a:bodyPr>
          <a:lstStyle>
            <a:lvl1pPr algn="ctr">
              <a:defRPr sz="2000" b="1">
                <a:solidFill>
                  <a:schemeClr val="tx1"/>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20pt Heading goes here</a:t>
            </a:r>
          </a:p>
        </p:txBody>
      </p:sp>
      <p:sp>
        <p:nvSpPr>
          <p:cNvPr id="36" name="Chart Placeholder 2"/>
          <p:cNvSpPr>
            <a:spLocks noGrp="1"/>
          </p:cNvSpPr>
          <p:nvPr>
            <p:ph type="chart" sz="quarter" idx="20"/>
          </p:nvPr>
        </p:nvSpPr>
        <p:spPr>
          <a:xfrm>
            <a:off x="627063" y="2477134"/>
            <a:ext cx="6261469" cy="3550604"/>
          </a:xfrm>
        </p:spPr>
        <p:txBody>
          <a:bodyPr anchor="ctr">
            <a:normAutofit/>
          </a:bodyPr>
          <a:lstStyle>
            <a:lvl1pPr algn="ctr">
              <a:defRPr sz="1800">
                <a:solidFill>
                  <a:srgbClr val="FF0F2D"/>
                </a:solidFill>
                <a:latin typeface="Arial"/>
                <a:cs typeface="Arial"/>
              </a:defRPr>
            </a:lvl1pPr>
          </a:lstStyle>
          <a:p>
            <a:r>
              <a:rPr lang="en-US"/>
              <a:t>Click icon to add chart</a:t>
            </a:r>
            <a:endParaRPr lang="en-US" dirty="0"/>
          </a:p>
        </p:txBody>
      </p:sp>
      <p:sp>
        <p:nvSpPr>
          <p:cNvPr id="13" name="Text Placeholder 8"/>
          <p:cNvSpPr>
            <a:spLocks noGrp="1"/>
          </p:cNvSpPr>
          <p:nvPr>
            <p:ph type="body" sz="quarter" idx="21" hasCustomPrompt="1"/>
          </p:nvPr>
        </p:nvSpPr>
        <p:spPr>
          <a:xfrm>
            <a:off x="7226300" y="2477134"/>
            <a:ext cx="3852069" cy="369332"/>
          </a:xfrm>
        </p:spPr>
        <p:txBody>
          <a:bodyPr wrap="square" anchor="b">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Heading goes here</a:t>
            </a:r>
          </a:p>
        </p:txBody>
      </p:sp>
      <p:sp>
        <p:nvSpPr>
          <p:cNvPr id="14" name="Text Placeholder 8"/>
          <p:cNvSpPr>
            <a:spLocks noGrp="1"/>
          </p:cNvSpPr>
          <p:nvPr>
            <p:ph type="body" sz="quarter" idx="15" hasCustomPrompt="1"/>
          </p:nvPr>
        </p:nvSpPr>
        <p:spPr>
          <a:xfrm>
            <a:off x="7226300" y="3003649"/>
            <a:ext cx="3852070" cy="3032027"/>
          </a:xfrm>
        </p:spPr>
        <p:txBody>
          <a:bodyPr anchor="t">
            <a:noAutofit/>
          </a:bodyPr>
          <a:lstStyle>
            <a:lvl1pPr>
              <a:spcBef>
                <a:spcPts val="1000"/>
              </a:spcBef>
              <a:defRPr sz="2400">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12"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304035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_Chart">
    <p:bg>
      <p:bgPr>
        <a:solidFill>
          <a:schemeClr val="bg1"/>
        </a:solidFill>
        <a:effectLst/>
      </p:bgPr>
    </p:bg>
    <p:spTree>
      <p:nvGrpSpPr>
        <p:cNvPr id="1" name=""/>
        <p:cNvGrpSpPr/>
        <p:nvPr/>
      </p:nvGrpSpPr>
      <p:grpSpPr>
        <a:xfrm>
          <a:off x="0" y="0"/>
          <a:ext cx="0" cy="0"/>
          <a:chOff x="0" y="0"/>
          <a:chExt cx="0" cy="0"/>
        </a:xfrm>
      </p:grpSpPr>
      <p:sp>
        <p:nvSpPr>
          <p:cNvPr id="28" name="Title 8"/>
          <p:cNvSpPr>
            <a:spLocks noGrp="1"/>
          </p:cNvSpPr>
          <p:nvPr>
            <p:ph type="title" hasCustomPrompt="1"/>
          </p:nvPr>
        </p:nvSpPr>
        <p:spPr>
          <a:xfrm>
            <a:off x="626269" y="777898"/>
            <a:ext cx="10452101" cy="738664"/>
          </a:xfrm>
        </p:spPr>
        <p:txBody>
          <a:bodyPr anchor="ctr">
            <a:spAutoFit/>
          </a:bodyPr>
          <a:lstStyle>
            <a:lvl1pPr>
              <a:tabLst>
                <a:tab pos="2159000" algn="l"/>
              </a:tabLst>
              <a:defRPr sz="4800" baseline="0">
                <a:solidFill>
                  <a:srgbClr val="60BFCE"/>
                </a:solidFill>
              </a:defRPr>
            </a:lvl1pPr>
          </a:lstStyle>
          <a:p>
            <a:r>
              <a:rPr lang="en-US" dirty="0"/>
              <a:t>Chart</a:t>
            </a:r>
          </a:p>
        </p:txBody>
      </p:sp>
      <p:sp>
        <p:nvSpPr>
          <p:cNvPr id="34" name="Text Placeholder 8"/>
          <p:cNvSpPr>
            <a:spLocks noGrp="1"/>
          </p:cNvSpPr>
          <p:nvPr>
            <p:ph type="body" sz="quarter" idx="19" hasCustomPrompt="1"/>
          </p:nvPr>
        </p:nvSpPr>
        <p:spPr>
          <a:xfrm>
            <a:off x="627063" y="2006903"/>
            <a:ext cx="10451307" cy="307777"/>
          </a:xfrm>
        </p:spPr>
        <p:txBody>
          <a:bodyPr wrap="square" anchor="ctr">
            <a:spAutoFit/>
          </a:bodyPr>
          <a:lstStyle>
            <a:lvl1pPr algn="ctr">
              <a:defRPr sz="2000" b="1">
                <a:solidFill>
                  <a:schemeClr val="tx1"/>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20pt Heading goes here</a:t>
            </a:r>
          </a:p>
        </p:txBody>
      </p:sp>
      <p:sp>
        <p:nvSpPr>
          <p:cNvPr id="36" name="Chart Placeholder 2"/>
          <p:cNvSpPr>
            <a:spLocks noGrp="1"/>
          </p:cNvSpPr>
          <p:nvPr>
            <p:ph type="chart" sz="quarter" idx="20"/>
          </p:nvPr>
        </p:nvSpPr>
        <p:spPr>
          <a:xfrm>
            <a:off x="627063" y="2477134"/>
            <a:ext cx="10451307" cy="3550604"/>
          </a:xfrm>
        </p:spPr>
        <p:txBody>
          <a:bodyPr anchor="ctr">
            <a:normAutofit/>
          </a:bodyPr>
          <a:lstStyle>
            <a:lvl1pPr algn="ctr">
              <a:defRPr sz="1800">
                <a:solidFill>
                  <a:srgbClr val="FF0F2D"/>
                </a:solidFill>
                <a:latin typeface="Arial"/>
                <a:cs typeface="Arial"/>
              </a:defRPr>
            </a:lvl1pPr>
          </a:lstStyle>
          <a:p>
            <a:r>
              <a:rPr lang="en-US"/>
              <a:t>Click icon to add chart</a:t>
            </a:r>
            <a:endParaRPr lang="en-US" dirty="0"/>
          </a:p>
        </p:txBody>
      </p:sp>
      <p:sp>
        <p:nvSpPr>
          <p:cNvPr id="12"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4405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Avocado)">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10185400" y="5956300"/>
            <a:ext cx="1519238" cy="6270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Placeholder 20"/>
          <p:cNvSpPr>
            <a:spLocks noGrp="1"/>
          </p:cNvSpPr>
          <p:nvPr>
            <p:ph type="body" sz="quarter" idx="11" hasCustomPrompt="1"/>
          </p:nvPr>
        </p:nvSpPr>
        <p:spPr>
          <a:xfrm>
            <a:off x="620713" y="5192713"/>
            <a:ext cx="10452100" cy="927100"/>
          </a:xfrm>
        </p:spPr>
        <p:txBody>
          <a:bodyPr>
            <a:normAutofit/>
          </a:bodyPr>
          <a:lstStyle>
            <a:lvl1pPr>
              <a:defRPr sz="3000" baseline="0">
                <a:solidFill>
                  <a:srgbClr val="FFFFFF"/>
                </a:solidFill>
              </a:defRPr>
            </a:lvl1pPr>
          </a:lstStyle>
          <a:p>
            <a:pPr lvl="0"/>
            <a:r>
              <a:rPr lang="en-GB" dirty="0"/>
              <a:t>Joe </a:t>
            </a:r>
            <a:r>
              <a:rPr lang="en-GB" dirty="0" err="1"/>
              <a:t>Bloggs</a:t>
            </a:r>
            <a:r>
              <a:rPr lang="en-GB" dirty="0"/>
              <a:t>, June 27</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713" y="0"/>
            <a:ext cx="1565275" cy="1565275"/>
          </a:xfrm>
          <a:prstGeom prst="rect">
            <a:avLst/>
          </a:prstGeom>
        </p:spPr>
      </p:pic>
      <p:sp>
        <p:nvSpPr>
          <p:cNvPr id="12" name="Title 8"/>
          <p:cNvSpPr>
            <a:spLocks noGrp="1"/>
          </p:cNvSpPr>
          <p:nvPr>
            <p:ph type="title" hasCustomPrompt="1"/>
          </p:nvPr>
        </p:nvSpPr>
        <p:spPr>
          <a:xfrm>
            <a:off x="620713" y="1881319"/>
            <a:ext cx="10457657" cy="1293681"/>
          </a:xfrm>
        </p:spPr>
        <p:txBody>
          <a:bodyPr anchor="ctr">
            <a:normAutofit/>
          </a:bodyPr>
          <a:lstStyle>
            <a:lvl1pPr>
              <a:defRPr>
                <a:solidFill>
                  <a:srgbClr val="FFFFFF"/>
                </a:solidFill>
              </a:defRPr>
            </a:lvl1pPr>
          </a:lstStyle>
          <a:p>
            <a:r>
              <a:rPr lang="en-GB" dirty="0"/>
              <a:t>Headline here</a:t>
            </a:r>
            <a:endParaRPr lang="en-US" dirty="0"/>
          </a:p>
        </p:txBody>
      </p:sp>
      <p:sp>
        <p:nvSpPr>
          <p:cNvPr id="13" name="Text Placeholder 22"/>
          <p:cNvSpPr>
            <a:spLocks noGrp="1"/>
          </p:cNvSpPr>
          <p:nvPr>
            <p:ph type="body" sz="quarter" idx="12" hasCustomPrompt="1"/>
          </p:nvPr>
        </p:nvSpPr>
        <p:spPr>
          <a:xfrm>
            <a:off x="627063" y="3543300"/>
            <a:ext cx="10452100" cy="685800"/>
          </a:xfrm>
        </p:spPr>
        <p:txBody>
          <a:bodyPr anchor="t"/>
          <a:lstStyle>
            <a:lvl1pPr>
              <a:defRPr>
                <a:solidFill>
                  <a:schemeClr val="accent3"/>
                </a:solidFill>
              </a:defRPr>
            </a:lvl1pPr>
          </a:lstStyle>
          <a:p>
            <a:pPr lvl="0"/>
            <a:r>
              <a:rPr lang="en-US" dirty="0"/>
              <a:t>Sub heading goes here</a:t>
            </a:r>
          </a:p>
        </p:txBody>
      </p:sp>
    </p:spTree>
    <p:extLst>
      <p:ext uri="{BB962C8B-B14F-4D97-AF65-F5344CB8AC3E}">
        <p14:creationId xmlns:p14="http://schemas.microsoft.com/office/powerpoint/2010/main" val="41516230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9_Charts: 2x">
    <p:bg>
      <p:bgPr>
        <a:solidFill>
          <a:schemeClr val="bg1"/>
        </a:solidFill>
        <a:effectLst/>
      </p:bgPr>
    </p:bg>
    <p:spTree>
      <p:nvGrpSpPr>
        <p:cNvPr id="1" name=""/>
        <p:cNvGrpSpPr/>
        <p:nvPr/>
      </p:nvGrpSpPr>
      <p:grpSpPr>
        <a:xfrm>
          <a:off x="0" y="0"/>
          <a:ext cx="0" cy="0"/>
          <a:chOff x="0" y="0"/>
          <a:chExt cx="0" cy="0"/>
        </a:xfrm>
      </p:grpSpPr>
      <p:sp>
        <p:nvSpPr>
          <p:cNvPr id="28" name="Title 8"/>
          <p:cNvSpPr>
            <a:spLocks noGrp="1"/>
          </p:cNvSpPr>
          <p:nvPr>
            <p:ph type="title" hasCustomPrompt="1"/>
          </p:nvPr>
        </p:nvSpPr>
        <p:spPr>
          <a:xfrm>
            <a:off x="626269" y="777898"/>
            <a:ext cx="10452101" cy="738664"/>
          </a:xfrm>
        </p:spPr>
        <p:txBody>
          <a:bodyPr anchor="ctr">
            <a:spAutoFit/>
          </a:bodyPr>
          <a:lstStyle>
            <a:lvl1pPr>
              <a:tabLst>
                <a:tab pos="2159000" algn="l"/>
              </a:tabLst>
              <a:defRPr sz="4800" baseline="0">
                <a:solidFill>
                  <a:srgbClr val="60BFCE"/>
                </a:solidFill>
              </a:defRPr>
            </a:lvl1pPr>
          </a:lstStyle>
          <a:p>
            <a:r>
              <a:rPr lang="en-US" dirty="0"/>
              <a:t>Charts: 2x</a:t>
            </a:r>
          </a:p>
        </p:txBody>
      </p:sp>
      <p:sp>
        <p:nvSpPr>
          <p:cNvPr id="34" name="Text Placeholder 8"/>
          <p:cNvSpPr>
            <a:spLocks noGrp="1"/>
          </p:cNvSpPr>
          <p:nvPr>
            <p:ph type="body" sz="quarter" idx="19" hasCustomPrompt="1"/>
          </p:nvPr>
        </p:nvSpPr>
        <p:spPr>
          <a:xfrm>
            <a:off x="620713" y="1871761"/>
            <a:ext cx="5086128" cy="307777"/>
          </a:xfrm>
        </p:spPr>
        <p:txBody>
          <a:bodyPr wrap="square" anchor="ctr">
            <a:spAutoFit/>
          </a:bodyPr>
          <a:lstStyle>
            <a:lvl1pPr algn="ctr">
              <a:defRPr sz="2000" b="1">
                <a:solidFill>
                  <a:srgbClr val="003170"/>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20pt Heading goes here</a:t>
            </a:r>
          </a:p>
        </p:txBody>
      </p:sp>
      <p:sp>
        <p:nvSpPr>
          <p:cNvPr id="36" name="Chart Placeholder 2"/>
          <p:cNvSpPr>
            <a:spLocks noGrp="1"/>
          </p:cNvSpPr>
          <p:nvPr>
            <p:ph type="chart" sz="quarter" idx="20"/>
          </p:nvPr>
        </p:nvSpPr>
        <p:spPr>
          <a:xfrm>
            <a:off x="627064" y="2314575"/>
            <a:ext cx="5081239" cy="3349625"/>
          </a:xfrm>
        </p:spPr>
        <p:txBody>
          <a:bodyPr anchor="ctr">
            <a:normAutofit/>
          </a:bodyPr>
          <a:lstStyle>
            <a:lvl1pPr algn="ctr">
              <a:defRPr sz="1800">
                <a:solidFill>
                  <a:srgbClr val="FF0000"/>
                </a:solidFill>
                <a:latin typeface="Arial"/>
                <a:cs typeface="Arial"/>
              </a:defRPr>
            </a:lvl1pPr>
          </a:lstStyle>
          <a:p>
            <a:r>
              <a:rPr lang="en-US"/>
              <a:t>Click icon to add chart</a:t>
            </a:r>
          </a:p>
        </p:txBody>
      </p:sp>
      <p:sp>
        <p:nvSpPr>
          <p:cNvPr id="17" name="Text Placeholder 8"/>
          <p:cNvSpPr>
            <a:spLocks noGrp="1"/>
          </p:cNvSpPr>
          <p:nvPr>
            <p:ph type="body" sz="quarter" idx="21" hasCustomPrompt="1"/>
          </p:nvPr>
        </p:nvSpPr>
        <p:spPr>
          <a:xfrm>
            <a:off x="5990780" y="1871761"/>
            <a:ext cx="5086128" cy="307777"/>
          </a:xfrm>
        </p:spPr>
        <p:txBody>
          <a:bodyPr wrap="square" anchor="ctr">
            <a:spAutoFit/>
          </a:bodyPr>
          <a:lstStyle>
            <a:lvl1pPr algn="ctr">
              <a:defRPr sz="2000" b="1">
                <a:solidFill>
                  <a:srgbClr val="003170"/>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20pt Heading goes here</a:t>
            </a:r>
          </a:p>
        </p:txBody>
      </p:sp>
      <p:sp>
        <p:nvSpPr>
          <p:cNvPr id="18" name="Chart Placeholder 2"/>
          <p:cNvSpPr>
            <a:spLocks noGrp="1"/>
          </p:cNvSpPr>
          <p:nvPr>
            <p:ph type="chart" sz="quarter" idx="22"/>
          </p:nvPr>
        </p:nvSpPr>
        <p:spPr>
          <a:xfrm>
            <a:off x="5997131" y="2314575"/>
            <a:ext cx="5081239" cy="3349625"/>
          </a:xfrm>
        </p:spPr>
        <p:txBody>
          <a:bodyPr anchor="ctr">
            <a:normAutofit/>
          </a:bodyPr>
          <a:lstStyle>
            <a:lvl1pPr algn="ctr">
              <a:defRPr sz="1800">
                <a:solidFill>
                  <a:srgbClr val="FF0000"/>
                </a:solidFill>
                <a:latin typeface="Arial"/>
                <a:cs typeface="Arial"/>
              </a:defRPr>
            </a:lvl1pPr>
          </a:lstStyle>
          <a:p>
            <a:r>
              <a:rPr lang="en-US"/>
              <a:t>Click icon to add chart</a:t>
            </a:r>
          </a:p>
        </p:txBody>
      </p:sp>
      <p:sp>
        <p:nvSpPr>
          <p:cNvPr id="19" name="Text Placeholder 8"/>
          <p:cNvSpPr>
            <a:spLocks noGrp="1"/>
          </p:cNvSpPr>
          <p:nvPr>
            <p:ph type="body" sz="quarter" idx="15" hasCustomPrompt="1"/>
          </p:nvPr>
        </p:nvSpPr>
        <p:spPr>
          <a:xfrm>
            <a:off x="626269" y="5786561"/>
            <a:ext cx="5082034" cy="249114"/>
          </a:xfrm>
        </p:spPr>
        <p:txBody>
          <a:bodyPr anchor="t">
            <a:noAutofit/>
          </a:bodyPr>
          <a:lstStyle>
            <a:lvl1pPr>
              <a:spcBef>
                <a:spcPts val="1000"/>
              </a:spcBef>
              <a:defRPr sz="2000" baseline="0">
                <a:solidFill>
                  <a:srgbClr val="003170"/>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20pt Body text here</a:t>
            </a:r>
          </a:p>
        </p:txBody>
      </p:sp>
      <p:sp>
        <p:nvSpPr>
          <p:cNvPr id="20" name="Text Placeholder 8"/>
          <p:cNvSpPr>
            <a:spLocks noGrp="1"/>
          </p:cNvSpPr>
          <p:nvPr>
            <p:ph type="body" sz="quarter" idx="23" hasCustomPrompt="1"/>
          </p:nvPr>
        </p:nvSpPr>
        <p:spPr>
          <a:xfrm>
            <a:off x="5997131" y="5786561"/>
            <a:ext cx="5082034" cy="249114"/>
          </a:xfrm>
        </p:spPr>
        <p:txBody>
          <a:bodyPr anchor="t">
            <a:noAutofit/>
          </a:bodyPr>
          <a:lstStyle>
            <a:lvl1pPr>
              <a:spcBef>
                <a:spcPts val="1000"/>
              </a:spcBef>
              <a:defRPr sz="2000" baseline="0">
                <a:solidFill>
                  <a:srgbClr val="003170"/>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20pt Body text here</a:t>
            </a:r>
          </a:p>
        </p:txBody>
      </p:sp>
      <p:sp>
        <p:nvSpPr>
          <p:cNvPr id="14"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7548938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0_End slide">
    <p:bg>
      <p:bgPr>
        <a:solidFill>
          <a:schemeClr val="tx1"/>
        </a:solidFill>
        <a:effectLst/>
      </p:bgPr>
    </p:bg>
    <p:spTree>
      <p:nvGrpSpPr>
        <p:cNvPr id="1" name=""/>
        <p:cNvGrpSpPr/>
        <p:nvPr/>
      </p:nvGrpSpPr>
      <p:grpSpPr>
        <a:xfrm>
          <a:off x="0" y="0"/>
          <a:ext cx="0" cy="0"/>
          <a:chOff x="0" y="0"/>
          <a:chExt cx="0" cy="0"/>
        </a:xfrm>
      </p:grpSpPr>
      <p:sp>
        <p:nvSpPr>
          <p:cNvPr id="3" name="Rectangle 2"/>
          <p:cNvSpPr/>
          <p:nvPr userDrawn="1"/>
        </p:nvSpPr>
        <p:spPr>
          <a:xfrm>
            <a:off x="10430462" y="6035675"/>
            <a:ext cx="1274176" cy="5476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6269" y="2346391"/>
            <a:ext cx="10452101" cy="1890581"/>
          </a:xfrm>
        </p:spPr>
        <p:txBody>
          <a:bodyPr anchor="ctr"/>
          <a:lstStyle>
            <a:lvl1pPr algn="ctr">
              <a:defRPr>
                <a:solidFill>
                  <a:schemeClr val="bg1"/>
                </a:solidFill>
              </a:defRPr>
            </a:lvl1pPr>
          </a:lstStyle>
          <a:p>
            <a:r>
              <a:rPr lang="en-US" dirty="0"/>
              <a:t>Thank you</a:t>
            </a:r>
          </a:p>
        </p:txBody>
      </p:sp>
      <p:sp>
        <p:nvSpPr>
          <p:cNvPr id="14" name="Picture Placeholder 2"/>
          <p:cNvSpPr>
            <a:spLocks noGrp="1"/>
          </p:cNvSpPr>
          <p:nvPr>
            <p:ph type="pic" sz="quarter" idx="17" hasCustomPrompt="1"/>
          </p:nvPr>
        </p:nvSpPr>
        <p:spPr>
          <a:xfrm>
            <a:off x="0" y="0"/>
            <a:ext cx="11704638" cy="6583363"/>
          </a:xfrm>
          <a:noFill/>
        </p:spPr>
        <p:txBody>
          <a:bodyPr tIns="1620000" anchor="t">
            <a:normAutofit/>
          </a:bodyPr>
          <a:lstStyle>
            <a:lvl1pPr algn="ctr">
              <a:defRPr sz="2800" baseline="0">
                <a:solidFill>
                  <a:srgbClr val="FFEB01"/>
                </a:solidFill>
                <a:latin typeface="Arial"/>
                <a:cs typeface="Arial"/>
              </a:defRPr>
            </a:lvl1pPr>
          </a:lstStyle>
          <a:p>
            <a:r>
              <a:rPr lang="en-US" dirty="0"/>
              <a:t>Click icon to add image. Then send to back to see titles</a:t>
            </a:r>
          </a:p>
        </p:txBody>
      </p:sp>
      <p:sp>
        <p:nvSpPr>
          <p:cNvPr id="4" name="Text Placeholder 20"/>
          <p:cNvSpPr>
            <a:spLocks noGrp="1"/>
          </p:cNvSpPr>
          <p:nvPr>
            <p:ph type="body" sz="quarter" idx="11" hasCustomPrompt="1"/>
          </p:nvPr>
        </p:nvSpPr>
        <p:spPr>
          <a:xfrm>
            <a:off x="620713" y="4673600"/>
            <a:ext cx="10452100" cy="1362075"/>
          </a:xfrm>
        </p:spPr>
        <p:txBody>
          <a:bodyPr anchor="b">
            <a:normAutofit/>
          </a:bodyPr>
          <a:lstStyle>
            <a:lvl1pPr algn="ctr">
              <a:defRPr sz="2400" baseline="0">
                <a:solidFill>
                  <a:schemeClr val="bg1"/>
                </a:solidFill>
                <a:latin typeface="Arial"/>
                <a:cs typeface="Arial"/>
              </a:defRPr>
            </a:lvl1pPr>
          </a:lstStyle>
          <a:p>
            <a:pPr lvl="0"/>
            <a:r>
              <a:rPr lang="en-GB" dirty="0"/>
              <a:t>@</a:t>
            </a:r>
            <a:r>
              <a:rPr lang="en-GB" dirty="0" err="1"/>
              <a:t>twittername</a:t>
            </a:r>
            <a:endParaRPr lang="en-GB" dirty="0"/>
          </a:p>
          <a:p>
            <a:pPr lvl="0"/>
            <a:r>
              <a:rPr lang="en-GB" dirty="0" err="1"/>
              <a:t>linkedin.com</a:t>
            </a:r>
            <a:r>
              <a:rPr lang="en-GB" dirty="0"/>
              <a:t>/</a:t>
            </a:r>
            <a:r>
              <a:rPr lang="en-GB" dirty="0" err="1"/>
              <a:t>yourname</a:t>
            </a:r>
            <a:endParaRPr lang="en-GB" dirty="0"/>
          </a:p>
          <a:p>
            <a:pPr lvl="0"/>
            <a:r>
              <a:rPr lang="en-GB" dirty="0" err="1"/>
              <a:t>email@wellcome.ac.uk</a:t>
            </a:r>
            <a:endParaRPr lang="en-US" dirty="0"/>
          </a:p>
        </p:txBody>
      </p:sp>
      <p:pic>
        <p:nvPicPr>
          <p:cNvPr id="5" name="Picture 4" descr="Wellcome Logo+strap.png"/>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5069682" y="0"/>
            <a:ext cx="1565275" cy="1565275"/>
          </a:xfrm>
          <a:prstGeom prst="rect">
            <a:avLst/>
          </a:prstGeom>
        </p:spPr>
      </p:pic>
    </p:spTree>
    <p:extLst>
      <p:ext uri="{BB962C8B-B14F-4D97-AF65-F5344CB8AC3E}">
        <p14:creationId xmlns:p14="http://schemas.microsoft.com/office/powerpoint/2010/main" val="1102221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8598" y="1641270"/>
            <a:ext cx="10095250" cy="2738496"/>
          </a:xfrm>
        </p:spPr>
        <p:txBody>
          <a:bodyPr anchor="b"/>
          <a:lstStyle>
            <a:lvl1pPr>
              <a:defRPr sz="5760"/>
            </a:lvl1pPr>
          </a:lstStyle>
          <a:p>
            <a:r>
              <a:rPr lang="en-US"/>
              <a:t>Click to edit Master title style</a:t>
            </a:r>
            <a:endParaRPr lang="en-US" dirty="0"/>
          </a:p>
        </p:txBody>
      </p:sp>
      <p:sp>
        <p:nvSpPr>
          <p:cNvPr id="3" name="Text Placeholder 2"/>
          <p:cNvSpPr>
            <a:spLocks noGrp="1"/>
          </p:cNvSpPr>
          <p:nvPr>
            <p:ph type="body" idx="1"/>
          </p:nvPr>
        </p:nvSpPr>
        <p:spPr>
          <a:xfrm>
            <a:off x="798598" y="4405673"/>
            <a:ext cx="10095250" cy="1440110"/>
          </a:xfrm>
        </p:spPr>
        <p:txBody>
          <a:bodyPr/>
          <a:lstStyle>
            <a:lvl1pPr marL="0" indent="0">
              <a:buNone/>
              <a:defRPr sz="2304">
                <a:solidFill>
                  <a:schemeClr val="tx1">
                    <a:tint val="75000"/>
                  </a:schemeClr>
                </a:solidFill>
              </a:defRPr>
            </a:lvl1pPr>
            <a:lvl2pPr marL="438912" indent="0">
              <a:buNone/>
              <a:defRPr sz="1920">
                <a:solidFill>
                  <a:schemeClr val="tx1">
                    <a:tint val="75000"/>
                  </a:schemeClr>
                </a:solidFill>
              </a:defRPr>
            </a:lvl2pPr>
            <a:lvl3pPr marL="877824" indent="0">
              <a:buNone/>
              <a:defRPr sz="1728">
                <a:solidFill>
                  <a:schemeClr val="tx1">
                    <a:tint val="75000"/>
                  </a:schemeClr>
                </a:solidFill>
              </a:defRPr>
            </a:lvl3pPr>
            <a:lvl4pPr marL="1316736" indent="0">
              <a:buNone/>
              <a:defRPr sz="1536">
                <a:solidFill>
                  <a:schemeClr val="tx1">
                    <a:tint val="75000"/>
                  </a:schemeClr>
                </a:solidFill>
              </a:defRPr>
            </a:lvl4pPr>
            <a:lvl5pPr marL="1755648" indent="0">
              <a:buNone/>
              <a:defRPr sz="1536">
                <a:solidFill>
                  <a:schemeClr val="tx1">
                    <a:tint val="75000"/>
                  </a:schemeClr>
                </a:solidFill>
              </a:defRPr>
            </a:lvl5pPr>
            <a:lvl6pPr marL="2194560" indent="0">
              <a:buNone/>
              <a:defRPr sz="1536">
                <a:solidFill>
                  <a:schemeClr val="tx1">
                    <a:tint val="75000"/>
                  </a:schemeClr>
                </a:solidFill>
              </a:defRPr>
            </a:lvl6pPr>
            <a:lvl7pPr marL="2633472" indent="0">
              <a:buNone/>
              <a:defRPr sz="1536">
                <a:solidFill>
                  <a:schemeClr val="tx1">
                    <a:tint val="75000"/>
                  </a:schemeClr>
                </a:solidFill>
              </a:defRPr>
            </a:lvl7pPr>
            <a:lvl8pPr marL="3072384" indent="0">
              <a:buNone/>
              <a:defRPr sz="1536">
                <a:solidFill>
                  <a:schemeClr val="tx1">
                    <a:tint val="75000"/>
                  </a:schemeClr>
                </a:solidFill>
              </a:defRPr>
            </a:lvl8pPr>
            <a:lvl9pPr marL="3511296" indent="0">
              <a:buNone/>
              <a:defRPr sz="153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70E6DE-063F-4AD1-90F8-BFF4C97E57CA}" type="datetimeFigureOut">
              <a:rPr lang="en-GB" smtClean="0"/>
              <a:t>20/09/2018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778729-22EA-4B78-A17D-FA545B9A24A0}" type="slidenum">
              <a:rPr lang="en-GB" smtClean="0"/>
              <a:t>‹#›</a:t>
            </a:fld>
            <a:endParaRPr lang="en-GB"/>
          </a:p>
        </p:txBody>
      </p:sp>
    </p:spTree>
    <p:extLst>
      <p:ext uri="{BB962C8B-B14F-4D97-AF65-F5344CB8AC3E}">
        <p14:creationId xmlns:p14="http://schemas.microsoft.com/office/powerpoint/2010/main" val="1680596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70E6DE-063F-4AD1-90F8-BFF4C97E57CA}" type="datetimeFigureOut">
              <a:rPr lang="en-GB" smtClean="0"/>
              <a:t>20/09/2018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778729-22EA-4B78-A17D-FA545B9A24A0}" type="slidenum">
              <a:rPr lang="en-GB" smtClean="0"/>
              <a:t>‹#›</a:t>
            </a:fld>
            <a:endParaRPr lang="en-GB"/>
          </a:p>
        </p:txBody>
      </p:sp>
    </p:spTree>
    <p:extLst>
      <p:ext uri="{BB962C8B-B14F-4D97-AF65-F5344CB8AC3E}">
        <p14:creationId xmlns:p14="http://schemas.microsoft.com/office/powerpoint/2010/main" val="343113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Amber Ale)">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10185400" y="5956300"/>
            <a:ext cx="1519238" cy="6270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Placeholder 20"/>
          <p:cNvSpPr>
            <a:spLocks noGrp="1"/>
          </p:cNvSpPr>
          <p:nvPr>
            <p:ph type="body" sz="quarter" idx="11" hasCustomPrompt="1"/>
          </p:nvPr>
        </p:nvSpPr>
        <p:spPr>
          <a:xfrm>
            <a:off x="620713" y="5192713"/>
            <a:ext cx="10452100" cy="927100"/>
          </a:xfrm>
        </p:spPr>
        <p:txBody>
          <a:bodyPr>
            <a:normAutofit/>
          </a:bodyPr>
          <a:lstStyle>
            <a:lvl1pPr>
              <a:defRPr sz="3000" baseline="0">
                <a:solidFill>
                  <a:srgbClr val="FFFFFF"/>
                </a:solidFill>
              </a:defRPr>
            </a:lvl1pPr>
          </a:lstStyle>
          <a:p>
            <a:pPr lvl="0"/>
            <a:r>
              <a:rPr lang="en-GB" dirty="0"/>
              <a:t>Joe </a:t>
            </a:r>
            <a:r>
              <a:rPr lang="en-GB" dirty="0" err="1"/>
              <a:t>Bloggs</a:t>
            </a:r>
            <a:r>
              <a:rPr lang="en-GB" dirty="0"/>
              <a:t>, June 27</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713" y="0"/>
            <a:ext cx="1565275" cy="1565275"/>
          </a:xfrm>
          <a:prstGeom prst="rect">
            <a:avLst/>
          </a:prstGeom>
        </p:spPr>
      </p:pic>
      <p:sp>
        <p:nvSpPr>
          <p:cNvPr id="12" name="Title 8"/>
          <p:cNvSpPr>
            <a:spLocks noGrp="1"/>
          </p:cNvSpPr>
          <p:nvPr>
            <p:ph type="title" hasCustomPrompt="1"/>
          </p:nvPr>
        </p:nvSpPr>
        <p:spPr>
          <a:xfrm>
            <a:off x="620713" y="1881319"/>
            <a:ext cx="10457657" cy="1293681"/>
          </a:xfrm>
        </p:spPr>
        <p:txBody>
          <a:bodyPr anchor="ctr">
            <a:normAutofit/>
          </a:bodyPr>
          <a:lstStyle>
            <a:lvl1pPr>
              <a:defRPr>
                <a:solidFill>
                  <a:srgbClr val="FFFFFF"/>
                </a:solidFill>
              </a:defRPr>
            </a:lvl1pPr>
          </a:lstStyle>
          <a:p>
            <a:r>
              <a:rPr lang="en-GB" dirty="0"/>
              <a:t>Headline here</a:t>
            </a:r>
            <a:endParaRPr lang="en-US" dirty="0"/>
          </a:p>
        </p:txBody>
      </p:sp>
      <p:sp>
        <p:nvSpPr>
          <p:cNvPr id="13" name="Text Placeholder 22"/>
          <p:cNvSpPr>
            <a:spLocks noGrp="1"/>
          </p:cNvSpPr>
          <p:nvPr>
            <p:ph type="body" sz="quarter" idx="12" hasCustomPrompt="1"/>
          </p:nvPr>
        </p:nvSpPr>
        <p:spPr>
          <a:xfrm>
            <a:off x="627063" y="3543300"/>
            <a:ext cx="10452100" cy="685800"/>
          </a:xfrm>
        </p:spPr>
        <p:txBody>
          <a:bodyPr anchor="t"/>
          <a:lstStyle>
            <a:lvl1pPr>
              <a:defRPr>
                <a:solidFill>
                  <a:srgbClr val="F07E0A"/>
                </a:solidFill>
              </a:defRPr>
            </a:lvl1pPr>
          </a:lstStyle>
          <a:p>
            <a:pPr lvl="0"/>
            <a:r>
              <a:rPr lang="en-US" dirty="0"/>
              <a:t>Sub heading goes here</a:t>
            </a:r>
          </a:p>
        </p:txBody>
      </p:sp>
    </p:spTree>
    <p:extLst>
      <p:ext uri="{BB962C8B-B14F-4D97-AF65-F5344CB8AC3E}">
        <p14:creationId xmlns:p14="http://schemas.microsoft.com/office/powerpoint/2010/main" val="340590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Runny Yolk)">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10185400" y="5956300"/>
            <a:ext cx="1519238" cy="6270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Wellcome Logo+strap.png"/>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620713" y="0"/>
            <a:ext cx="1565275" cy="1565275"/>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713" y="0"/>
            <a:ext cx="1565275" cy="1565275"/>
          </a:xfrm>
          <a:prstGeom prst="rect">
            <a:avLst/>
          </a:prstGeom>
        </p:spPr>
      </p:pic>
      <p:sp>
        <p:nvSpPr>
          <p:cNvPr id="21" name="Text Placeholder 20"/>
          <p:cNvSpPr>
            <a:spLocks noGrp="1"/>
          </p:cNvSpPr>
          <p:nvPr>
            <p:ph type="body" sz="quarter" idx="11" hasCustomPrompt="1"/>
          </p:nvPr>
        </p:nvSpPr>
        <p:spPr>
          <a:xfrm>
            <a:off x="620713" y="5192713"/>
            <a:ext cx="10452100" cy="927100"/>
          </a:xfrm>
        </p:spPr>
        <p:txBody>
          <a:bodyPr>
            <a:normAutofit/>
          </a:bodyPr>
          <a:lstStyle>
            <a:lvl1pPr>
              <a:defRPr sz="3000" baseline="0">
                <a:solidFill>
                  <a:srgbClr val="FFFFFF"/>
                </a:solidFill>
              </a:defRPr>
            </a:lvl1pPr>
          </a:lstStyle>
          <a:p>
            <a:pPr lvl="0"/>
            <a:r>
              <a:rPr lang="en-GB" dirty="0"/>
              <a:t>Joe </a:t>
            </a:r>
            <a:r>
              <a:rPr lang="en-GB" dirty="0" err="1"/>
              <a:t>Bloggs</a:t>
            </a:r>
            <a:r>
              <a:rPr lang="en-GB" dirty="0"/>
              <a:t>, June 27</a:t>
            </a:r>
            <a:endParaRPr lang="en-US" dirty="0"/>
          </a:p>
        </p:txBody>
      </p:sp>
      <p:sp>
        <p:nvSpPr>
          <p:cNvPr id="11" name="Title 8"/>
          <p:cNvSpPr>
            <a:spLocks noGrp="1"/>
          </p:cNvSpPr>
          <p:nvPr>
            <p:ph type="title" hasCustomPrompt="1"/>
          </p:nvPr>
        </p:nvSpPr>
        <p:spPr>
          <a:xfrm>
            <a:off x="620713" y="1881319"/>
            <a:ext cx="10457657" cy="1293681"/>
          </a:xfrm>
        </p:spPr>
        <p:txBody>
          <a:bodyPr anchor="ctr">
            <a:normAutofit/>
          </a:bodyPr>
          <a:lstStyle>
            <a:lvl1pPr>
              <a:defRPr>
                <a:solidFill>
                  <a:srgbClr val="FFFFFF"/>
                </a:solidFill>
              </a:defRPr>
            </a:lvl1pPr>
          </a:lstStyle>
          <a:p>
            <a:r>
              <a:rPr lang="en-GB" dirty="0"/>
              <a:t>Headline here</a:t>
            </a:r>
            <a:endParaRPr lang="en-US" dirty="0"/>
          </a:p>
        </p:txBody>
      </p:sp>
      <p:sp>
        <p:nvSpPr>
          <p:cNvPr id="12" name="Text Placeholder 22"/>
          <p:cNvSpPr>
            <a:spLocks noGrp="1"/>
          </p:cNvSpPr>
          <p:nvPr>
            <p:ph type="body" sz="quarter" idx="12" hasCustomPrompt="1"/>
          </p:nvPr>
        </p:nvSpPr>
        <p:spPr>
          <a:xfrm>
            <a:off x="627063" y="3543300"/>
            <a:ext cx="10452100" cy="685800"/>
          </a:xfrm>
        </p:spPr>
        <p:txBody>
          <a:bodyPr anchor="t"/>
          <a:lstStyle>
            <a:lvl1pPr>
              <a:defRPr>
                <a:solidFill>
                  <a:srgbClr val="FEC200"/>
                </a:solidFill>
              </a:defRPr>
            </a:lvl1pPr>
          </a:lstStyle>
          <a:p>
            <a:pPr lvl="0"/>
            <a:r>
              <a:rPr lang="en-US" dirty="0"/>
              <a:t>Sub heading goes here</a:t>
            </a:r>
          </a:p>
        </p:txBody>
      </p:sp>
    </p:spTree>
    <p:extLst>
      <p:ext uri="{BB962C8B-B14F-4D97-AF65-F5344CB8AC3E}">
        <p14:creationId xmlns:p14="http://schemas.microsoft.com/office/powerpoint/2010/main" val="258493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Rare)">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10185400" y="5956300"/>
            <a:ext cx="1519238" cy="6270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Wellcome Logo+strap.png"/>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620713" y="0"/>
            <a:ext cx="1565275" cy="1565275"/>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713" y="0"/>
            <a:ext cx="1565275" cy="1565275"/>
          </a:xfrm>
          <a:prstGeom prst="rect">
            <a:avLst/>
          </a:prstGeom>
        </p:spPr>
      </p:pic>
      <p:sp>
        <p:nvSpPr>
          <p:cNvPr id="21" name="Text Placeholder 20"/>
          <p:cNvSpPr>
            <a:spLocks noGrp="1"/>
          </p:cNvSpPr>
          <p:nvPr>
            <p:ph type="body" sz="quarter" idx="11" hasCustomPrompt="1"/>
          </p:nvPr>
        </p:nvSpPr>
        <p:spPr>
          <a:xfrm>
            <a:off x="620713" y="5192713"/>
            <a:ext cx="10452100" cy="927100"/>
          </a:xfrm>
        </p:spPr>
        <p:txBody>
          <a:bodyPr>
            <a:normAutofit/>
          </a:bodyPr>
          <a:lstStyle>
            <a:lvl1pPr>
              <a:defRPr sz="3000" baseline="0">
                <a:solidFill>
                  <a:srgbClr val="FFFFFF"/>
                </a:solidFill>
              </a:defRPr>
            </a:lvl1pPr>
          </a:lstStyle>
          <a:p>
            <a:pPr lvl="0"/>
            <a:r>
              <a:rPr lang="en-GB" dirty="0"/>
              <a:t>Joe </a:t>
            </a:r>
            <a:r>
              <a:rPr lang="en-GB" dirty="0" err="1"/>
              <a:t>Bloggs</a:t>
            </a:r>
            <a:r>
              <a:rPr lang="en-GB" dirty="0"/>
              <a:t>, June 27</a:t>
            </a:r>
            <a:endParaRPr lang="en-US" dirty="0"/>
          </a:p>
        </p:txBody>
      </p:sp>
      <p:sp>
        <p:nvSpPr>
          <p:cNvPr id="11" name="Title 8"/>
          <p:cNvSpPr>
            <a:spLocks noGrp="1"/>
          </p:cNvSpPr>
          <p:nvPr>
            <p:ph type="title" hasCustomPrompt="1"/>
          </p:nvPr>
        </p:nvSpPr>
        <p:spPr>
          <a:xfrm>
            <a:off x="620713" y="1881319"/>
            <a:ext cx="10457657" cy="1293681"/>
          </a:xfrm>
        </p:spPr>
        <p:txBody>
          <a:bodyPr anchor="ctr">
            <a:normAutofit/>
          </a:bodyPr>
          <a:lstStyle>
            <a:lvl1pPr>
              <a:defRPr>
                <a:solidFill>
                  <a:srgbClr val="FFFFFF"/>
                </a:solidFill>
              </a:defRPr>
            </a:lvl1pPr>
          </a:lstStyle>
          <a:p>
            <a:r>
              <a:rPr lang="en-GB" dirty="0"/>
              <a:t>Headline here</a:t>
            </a:r>
            <a:endParaRPr lang="en-US" dirty="0"/>
          </a:p>
        </p:txBody>
      </p:sp>
      <p:sp>
        <p:nvSpPr>
          <p:cNvPr id="12" name="Text Placeholder 22"/>
          <p:cNvSpPr>
            <a:spLocks noGrp="1"/>
          </p:cNvSpPr>
          <p:nvPr>
            <p:ph type="body" sz="quarter" idx="12" hasCustomPrompt="1"/>
          </p:nvPr>
        </p:nvSpPr>
        <p:spPr>
          <a:xfrm>
            <a:off x="627063" y="3543300"/>
            <a:ext cx="10452100" cy="685800"/>
          </a:xfrm>
        </p:spPr>
        <p:txBody>
          <a:bodyPr anchor="t"/>
          <a:lstStyle>
            <a:lvl1pPr>
              <a:defRPr>
                <a:solidFill>
                  <a:schemeClr val="accent5"/>
                </a:solidFill>
              </a:defRPr>
            </a:lvl1pPr>
          </a:lstStyle>
          <a:p>
            <a:pPr lvl="0"/>
            <a:r>
              <a:rPr lang="en-US" dirty="0"/>
              <a:t>Sub heading goes here</a:t>
            </a:r>
          </a:p>
        </p:txBody>
      </p:sp>
    </p:spTree>
    <p:extLst>
      <p:ext uri="{BB962C8B-B14F-4D97-AF65-F5344CB8AC3E}">
        <p14:creationId xmlns:p14="http://schemas.microsoft.com/office/powerpoint/2010/main" val="292706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Blank">
    <p:spTree>
      <p:nvGrpSpPr>
        <p:cNvPr id="1" name=""/>
        <p:cNvGrpSpPr/>
        <p:nvPr/>
      </p:nvGrpSpPr>
      <p:grpSpPr>
        <a:xfrm>
          <a:off x="0" y="0"/>
          <a:ext cx="0" cy="0"/>
          <a:chOff x="0" y="0"/>
          <a:chExt cx="0" cy="0"/>
        </a:xfrm>
      </p:grpSpPr>
      <p:sp>
        <p:nvSpPr>
          <p:cNvPr id="5"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76001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Content">
    <p:spTree>
      <p:nvGrpSpPr>
        <p:cNvPr id="1" name=""/>
        <p:cNvGrpSpPr/>
        <p:nvPr/>
      </p:nvGrpSpPr>
      <p:grpSpPr>
        <a:xfrm>
          <a:off x="0" y="0"/>
          <a:ext cx="0" cy="0"/>
          <a:chOff x="0" y="0"/>
          <a:chExt cx="0" cy="0"/>
        </a:xfrm>
      </p:grpSpPr>
      <p:sp>
        <p:nvSpPr>
          <p:cNvPr id="8" name="Title 8"/>
          <p:cNvSpPr>
            <a:spLocks noGrp="1"/>
          </p:cNvSpPr>
          <p:nvPr>
            <p:ph type="title" hasCustomPrompt="1"/>
          </p:nvPr>
        </p:nvSpPr>
        <p:spPr>
          <a:xfrm>
            <a:off x="626269" y="649549"/>
            <a:ext cx="10452101" cy="1096963"/>
          </a:xfrm>
        </p:spPr>
        <p:txBody>
          <a:bodyPr anchor="ctr">
            <a:normAutofit/>
          </a:bodyPr>
          <a:lstStyle>
            <a:lvl1pPr>
              <a:defRPr sz="6000" baseline="0">
                <a:solidFill>
                  <a:srgbClr val="60BFCE"/>
                </a:solidFill>
              </a:defRPr>
            </a:lvl1pPr>
          </a:lstStyle>
          <a:p>
            <a:r>
              <a:rPr lang="en-GB" dirty="0"/>
              <a:t>Title here</a:t>
            </a:r>
            <a:endParaRPr lang="en-US" dirty="0"/>
          </a:p>
        </p:txBody>
      </p:sp>
      <p:sp>
        <p:nvSpPr>
          <p:cNvPr id="11" name="Content Placeholder 9"/>
          <p:cNvSpPr>
            <a:spLocks noGrp="1"/>
          </p:cNvSpPr>
          <p:nvPr>
            <p:ph sz="quarter" idx="13"/>
          </p:nvPr>
        </p:nvSpPr>
        <p:spPr>
          <a:xfrm>
            <a:off x="626267" y="2121777"/>
            <a:ext cx="10452103" cy="3913898"/>
          </a:xfrm>
        </p:spPr>
        <p:txBody>
          <a:bodyPr anchor="t" anchorCtr="0">
            <a:noAutofit/>
          </a:bodyPr>
          <a:lstStyle>
            <a:lvl1pPr marL="0" indent="0">
              <a:spcBef>
                <a:spcPts val="800"/>
              </a:spcBef>
              <a:buFont typeface="Arial"/>
              <a:buNone/>
              <a:defRPr sz="2400">
                <a:solidFill>
                  <a:schemeClr val="tx1"/>
                </a:solidFill>
              </a:defRPr>
            </a:lvl1pPr>
            <a:lvl2pPr marL="742950" indent="-285750">
              <a:spcBef>
                <a:spcPts val="800"/>
              </a:spcBef>
              <a:buFont typeface="Arial"/>
              <a:buChar char="•"/>
              <a:defRPr sz="2400">
                <a:solidFill>
                  <a:schemeClr val="tx1"/>
                </a:solidFill>
              </a:defRPr>
            </a:lvl2pPr>
            <a:lvl3pPr marL="1143000" indent="-228600">
              <a:spcBef>
                <a:spcPts val="800"/>
              </a:spcBef>
              <a:buFont typeface="Arial"/>
              <a:buChar char="•"/>
              <a:defRPr sz="2400">
                <a:solidFill>
                  <a:schemeClr val="tx1"/>
                </a:solidFill>
              </a:defRPr>
            </a:lvl3pPr>
            <a:lvl4pPr marL="1600200" indent="-228600">
              <a:spcBef>
                <a:spcPts val="800"/>
              </a:spcBef>
              <a:buFont typeface="Arial"/>
              <a:buChar char="•"/>
              <a:defRPr sz="2400">
                <a:solidFill>
                  <a:schemeClr val="tx1"/>
                </a:solidFill>
              </a:defRPr>
            </a:lvl4pPr>
            <a:lvl5pPr marL="2057400" indent="-228600">
              <a:spcBef>
                <a:spcPts val="800"/>
              </a:spcBef>
              <a:buFont typeface="Arial"/>
              <a:buChar char="•"/>
              <a:defRPr sz="2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355492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Section break (Bora Bora)">
    <p:bg>
      <p:bgPr>
        <a:solidFill>
          <a:schemeClr val="accent1"/>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622301"/>
            <a:ext cx="10452101" cy="4932362"/>
          </a:xfrm>
          <a:prstGeom prst="rect">
            <a:avLst/>
          </a:prstGeom>
        </p:spPr>
        <p:txBody>
          <a:bodyPr vert="horz" lIns="0" tIns="0" rIns="0" bIns="0" rtlCol="0" anchor="ctr">
            <a:noAutofit/>
          </a:bodyPr>
          <a:lstStyle>
            <a:lvl1pPr algn="ctr">
              <a:defRPr sz="7200" baseline="0">
                <a:solidFill>
                  <a:srgbClr val="FFFFFF"/>
                </a:solidFill>
              </a:defRPr>
            </a:lvl1pPr>
          </a:lstStyle>
          <a:p>
            <a:r>
              <a:rPr lang="en-GB" dirty="0"/>
              <a:t>This is where a section title goes</a:t>
            </a:r>
            <a:endParaRPr lang="en-US" dirty="0"/>
          </a:p>
        </p:txBody>
      </p:sp>
      <p:pic>
        <p:nvPicPr>
          <p:cNvPr id="6" name="Picture 5"/>
          <p:cNvPicPr>
            <a:picLocks noChangeAspect="1"/>
          </p:cNvPicPr>
          <p:nvPr userDrawn="1"/>
        </p:nvPicPr>
        <p:blipFill>
          <a:blip r:embed="rId2"/>
          <a:stretch>
            <a:fillRect/>
          </a:stretch>
        </p:blipFill>
        <p:spPr>
          <a:xfrm>
            <a:off x="11222038" y="6105526"/>
            <a:ext cx="495300" cy="495300"/>
          </a:xfrm>
          <a:prstGeom prst="rect">
            <a:avLst/>
          </a:prstGeom>
          <a:solidFill>
            <a:schemeClr val="accent1"/>
          </a:solidFill>
        </p:spPr>
      </p:pic>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chemeClr val="bg1"/>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192062888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626269" y="1741619"/>
            <a:ext cx="10452101" cy="1096963"/>
          </a:xfrm>
          <a:prstGeom prst="rect">
            <a:avLst/>
          </a:prstGeom>
        </p:spPr>
        <p:txBody>
          <a:bodyPr vert="horz" lIns="0" tIns="0" rIns="0" bIns="0" rtlCol="0" anchor="b">
            <a:noAutofit/>
          </a:bodyPr>
          <a:lstStyle/>
          <a:p>
            <a:r>
              <a:rPr lang="en-GB" dirty="0"/>
              <a:t>Short, active title</a:t>
            </a:r>
            <a:endParaRPr lang="en-US" dirty="0"/>
          </a:p>
        </p:txBody>
      </p:sp>
      <p:sp>
        <p:nvSpPr>
          <p:cNvPr id="13" name="Text Placeholder 12"/>
          <p:cNvSpPr>
            <a:spLocks noGrp="1"/>
          </p:cNvSpPr>
          <p:nvPr>
            <p:ph type="body" idx="1"/>
          </p:nvPr>
        </p:nvSpPr>
        <p:spPr>
          <a:xfrm>
            <a:off x="626269" y="2838582"/>
            <a:ext cx="10452100" cy="682493"/>
          </a:xfrm>
          <a:prstGeom prst="rect">
            <a:avLst/>
          </a:prstGeom>
        </p:spPr>
        <p:txBody>
          <a:bodyPr vert="horz" lIns="0" tIns="0" rIns="0" bIns="0" rtlCol="0" anchor="b">
            <a:normAutofit/>
          </a:bodyPr>
          <a:lstStyle/>
          <a:p>
            <a:pPr lvl="0"/>
            <a:r>
              <a:rPr lang="en-GB" dirty="0"/>
              <a:t>Slightly more detailed subtitle</a:t>
            </a:r>
            <a:endParaRPr lang="en-US" dirty="0"/>
          </a:p>
        </p:txBody>
      </p:sp>
      <p:pic>
        <p:nvPicPr>
          <p:cNvPr id="6" name="Picture 5"/>
          <p:cNvPicPr>
            <a:picLocks noChangeAspect="1"/>
          </p:cNvPicPr>
          <p:nvPr userDrawn="1"/>
        </p:nvPicPr>
        <p:blipFill>
          <a:blip r:embed="rId35">
            <a:duotone>
              <a:prstClr val="black"/>
              <a:srgbClr val="009BB2">
                <a:tint val="45000"/>
                <a:satMod val="400000"/>
              </a:srgbClr>
            </a:duotone>
            <a:lum bright="-20000" contrast="-20000"/>
          </a:blip>
          <a:stretch>
            <a:fillRect/>
          </a:stretch>
        </p:blipFill>
        <p:spPr>
          <a:xfrm>
            <a:off x="11222038" y="6105526"/>
            <a:ext cx="495300" cy="495300"/>
          </a:xfrm>
          <a:prstGeom prst="rect">
            <a:avLst/>
          </a:prstGeom>
        </p:spPr>
      </p:pic>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696107202"/>
      </p:ext>
    </p:extLst>
  </p:cSld>
  <p:clrMap bg1="lt1" tx1="dk1" bg2="lt2" tx2="dk2" accent1="accent1" accent2="accent2" accent3="accent3" accent4="accent4" accent5="accent5" accent6="accent6" hlink="hlink" folHlink="folHlink"/>
  <p:sldLayoutIdLst>
    <p:sldLayoutId id="2147483782" r:id="rId1"/>
    <p:sldLayoutId id="2147483727" r:id="rId2"/>
    <p:sldLayoutId id="2147483777" r:id="rId3"/>
    <p:sldLayoutId id="2147483778" r:id="rId4"/>
    <p:sldLayoutId id="2147483779" r:id="rId5"/>
    <p:sldLayoutId id="2147483780" r:id="rId6"/>
    <p:sldLayoutId id="2147483728" r:id="rId7"/>
    <p:sldLayoutId id="2147483729" r:id="rId8"/>
    <p:sldLayoutId id="2147483762" r:id="rId9"/>
    <p:sldLayoutId id="2147483767" r:id="rId10"/>
    <p:sldLayoutId id="2147483768" r:id="rId11"/>
    <p:sldLayoutId id="2147483769" r:id="rId12"/>
    <p:sldLayoutId id="2147483770" r:id="rId13"/>
    <p:sldLayoutId id="2147483771" r:id="rId14"/>
    <p:sldLayoutId id="2147483734" r:id="rId15"/>
    <p:sldLayoutId id="2147483764" r:id="rId16"/>
    <p:sldLayoutId id="2147483772" r:id="rId17"/>
    <p:sldLayoutId id="2147483774" r:id="rId18"/>
    <p:sldLayoutId id="2147483773" r:id="rId19"/>
    <p:sldLayoutId id="2147483775" r:id="rId20"/>
    <p:sldLayoutId id="2147483776" r:id="rId21"/>
    <p:sldLayoutId id="2147483737" r:id="rId22"/>
    <p:sldLayoutId id="2147483738" r:id="rId23"/>
    <p:sldLayoutId id="2147483743" r:id="rId24"/>
    <p:sldLayoutId id="2147483744" r:id="rId25"/>
    <p:sldLayoutId id="2147483766" r:id="rId26"/>
    <p:sldLayoutId id="2147483746" r:id="rId27"/>
    <p:sldLayoutId id="2147483747" r:id="rId28"/>
    <p:sldLayoutId id="2147483781" r:id="rId29"/>
    <p:sldLayoutId id="2147483751" r:id="rId30"/>
    <p:sldLayoutId id="2147483761" r:id="rId31"/>
    <p:sldLayoutId id="2147483795" r:id="rId32"/>
    <p:sldLayoutId id="2147483797" r:id="rId33"/>
  </p:sldLayoutIdLst>
  <p:hf hdr="0" ftr="0" dt="0"/>
  <p:txStyles>
    <p:titleStyle>
      <a:lvl1pPr algn="l" defTabSz="457200" rtl="0" eaLnBrk="1" latinLnBrk="0" hangingPunct="1">
        <a:spcBef>
          <a:spcPct val="0"/>
        </a:spcBef>
        <a:buNone/>
        <a:defRPr lang="en-GB" sz="6200" kern="1200" baseline="0" dirty="0" smtClean="0">
          <a:solidFill>
            <a:schemeClr val="accent1"/>
          </a:solidFill>
          <a:latin typeface="+mj-lt"/>
          <a:ea typeface="+mj-ea"/>
          <a:cs typeface="Wellcome Bold"/>
        </a:defRPr>
      </a:lvl1pPr>
    </p:titleStyle>
    <p:bodyStyle>
      <a:lvl1pPr marL="0" indent="0" algn="l" defTabSz="457200" rtl="0" eaLnBrk="1" latinLnBrk="0" hangingPunct="1">
        <a:spcBef>
          <a:spcPct val="20000"/>
        </a:spcBef>
        <a:buFont typeface="Arial"/>
        <a:buNone/>
        <a:defRPr sz="320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0.emf"/><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mailto:j.smith@wellcome.ac.uk" TargetMode="External"/><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hyperlink" Target="mailto:g.tracey@wellcome.ac.u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18" Type="http://schemas.openxmlformats.org/officeDocument/2006/relationships/image" Target="../media/image3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6.png"/><Relationship Id="rId2" Type="http://schemas.openxmlformats.org/officeDocument/2006/relationships/notesSlide" Target="../notesSlides/notesSlide20.xml"/><Relationship Id="rId16" Type="http://schemas.openxmlformats.org/officeDocument/2006/relationships/image" Target="../media/image35.svg"/><Relationship Id="rId1" Type="http://schemas.openxmlformats.org/officeDocument/2006/relationships/slideLayout" Target="../slideLayouts/slideLayout33.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3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3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0.emf"/><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mailto:j.smith@wellcome.ac.uk" TargetMode="External"/><Relationship Id="rId2" Type="http://schemas.openxmlformats.org/officeDocument/2006/relationships/notesSlide" Target="../notesSlides/notesSlide25.xml"/><Relationship Id="rId1" Type="http://schemas.openxmlformats.org/officeDocument/2006/relationships/slideLayout" Target="../slideLayouts/slideLayout31.xml"/><Relationship Id="rId5" Type="http://schemas.openxmlformats.org/officeDocument/2006/relationships/hyperlink" Target="mailto:lilian.hunt@outlook.com" TargetMode="External"/><Relationship Id="rId4" Type="http://schemas.openxmlformats.org/officeDocument/2006/relationships/hyperlink" Target="mailto:g.tracey@wellcome.ac.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20712" y="5192713"/>
            <a:ext cx="10670879" cy="927100"/>
          </a:xfrm>
        </p:spPr>
        <p:txBody>
          <a:bodyPr/>
          <a:lstStyle/>
          <a:p>
            <a:r>
              <a:rPr lang="en-GB" dirty="0">
                <a:latin typeface="+mn-lt"/>
              </a:rPr>
              <a:t>Jim Smith, Director of Science</a:t>
            </a:r>
          </a:p>
        </p:txBody>
      </p:sp>
      <p:sp>
        <p:nvSpPr>
          <p:cNvPr id="3" name="Title 2"/>
          <p:cNvSpPr>
            <a:spLocks noGrp="1"/>
          </p:cNvSpPr>
          <p:nvPr>
            <p:ph type="title"/>
          </p:nvPr>
        </p:nvSpPr>
        <p:spPr>
          <a:xfrm>
            <a:off x="620713" y="2768427"/>
            <a:ext cx="10676552" cy="1293681"/>
          </a:xfrm>
        </p:spPr>
        <p:txBody>
          <a:bodyPr>
            <a:normAutofit fontScale="90000"/>
          </a:bodyPr>
          <a:lstStyle/>
          <a:p>
            <a:r>
              <a:rPr lang="en-GB" dirty="0">
                <a:latin typeface="+mn-lt"/>
              </a:rPr>
              <a:t>Diversity &amp; inclusion at </a:t>
            </a:r>
            <a:r>
              <a:rPr lang="en-GB" dirty="0" err="1">
                <a:latin typeface="+mn-lt"/>
              </a:rPr>
              <a:t>Wellcome</a:t>
            </a:r>
            <a:endParaRPr lang="en-GB" dirty="0">
              <a:latin typeface="+mn-lt"/>
            </a:endParaRPr>
          </a:p>
        </p:txBody>
      </p:sp>
    </p:spTree>
    <p:extLst>
      <p:ext uri="{BB962C8B-B14F-4D97-AF65-F5344CB8AC3E}">
        <p14:creationId xmlns:p14="http://schemas.microsoft.com/office/powerpoint/2010/main" val="158040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DCB7C-9CC9-4614-8EB3-B15AC5198931}"/>
              </a:ext>
            </a:extLst>
          </p:cNvPr>
          <p:cNvSpPr>
            <a:spLocks noGrp="1"/>
          </p:cNvSpPr>
          <p:nvPr>
            <p:ph type="title"/>
          </p:nvPr>
        </p:nvSpPr>
        <p:spPr/>
        <p:txBody>
          <a:bodyPr/>
          <a:lstStyle/>
          <a:p>
            <a:r>
              <a:rPr lang="en-GB" dirty="0">
                <a:latin typeface="+mn-lt"/>
              </a:rPr>
              <a:t>Diversity &amp; Inclusion at Wellcome</a:t>
            </a:r>
          </a:p>
        </p:txBody>
      </p:sp>
      <p:sp>
        <p:nvSpPr>
          <p:cNvPr id="3" name="Slide Number Placeholder 2">
            <a:extLst>
              <a:ext uri="{FF2B5EF4-FFF2-40B4-BE49-F238E27FC236}">
                <a16:creationId xmlns:a16="http://schemas.microsoft.com/office/drawing/2014/main" id="{1C3EF9B3-6883-4E85-A3A5-15E1A85B78A4}"/>
              </a:ext>
            </a:extLst>
          </p:cNvPr>
          <p:cNvSpPr>
            <a:spLocks noGrp="1"/>
          </p:cNvSpPr>
          <p:nvPr>
            <p:ph type="sldNum" sz="quarter" idx="4"/>
          </p:nvPr>
        </p:nvSpPr>
        <p:spPr/>
        <p:txBody>
          <a:bodyPr/>
          <a:lstStyle/>
          <a:p>
            <a:fld id="{80F3F43C-809F-4D44-AA8F-32A582938151}" type="slidenum">
              <a:rPr lang="en-US" smtClean="0">
                <a:latin typeface="+mn-lt"/>
              </a:rPr>
              <a:pPr/>
              <a:t>10</a:t>
            </a:fld>
            <a:endParaRPr lang="en-US" dirty="0">
              <a:latin typeface="+mn-lt"/>
            </a:endParaRPr>
          </a:p>
        </p:txBody>
      </p:sp>
    </p:spTree>
    <p:extLst>
      <p:ext uri="{BB962C8B-B14F-4D97-AF65-F5344CB8AC3E}">
        <p14:creationId xmlns:p14="http://schemas.microsoft.com/office/powerpoint/2010/main" val="1635546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200" dirty="0">
                <a:latin typeface="+mn-lt"/>
              </a:rPr>
              <a:t>Wellcome strategic approach</a:t>
            </a:r>
          </a:p>
        </p:txBody>
      </p:sp>
      <p:sp>
        <p:nvSpPr>
          <p:cNvPr id="3" name="Content Placeholder 2"/>
          <p:cNvSpPr>
            <a:spLocks noGrp="1"/>
          </p:cNvSpPr>
          <p:nvPr>
            <p:ph sz="quarter" idx="13"/>
          </p:nvPr>
        </p:nvSpPr>
        <p:spPr>
          <a:xfrm>
            <a:off x="769936" y="5226217"/>
            <a:ext cx="2552700" cy="608723"/>
          </a:xfrm>
        </p:spPr>
        <p:txBody>
          <a:bodyPr/>
          <a:lstStyle/>
          <a:p>
            <a:r>
              <a:rPr lang="en-US" dirty="0">
                <a:latin typeface="+mn-lt"/>
              </a:rPr>
              <a:t>Advancing ideas</a:t>
            </a:r>
          </a:p>
          <a:p>
            <a:endParaRPr lang="en-US" dirty="0">
              <a:latin typeface="+mn-lt"/>
            </a:endParaRPr>
          </a:p>
          <a:p>
            <a:endParaRPr lang="en-US" dirty="0">
              <a:latin typeface="+mn-lt"/>
            </a:endParaRPr>
          </a:p>
        </p:txBody>
      </p:sp>
      <p:sp>
        <p:nvSpPr>
          <p:cNvPr id="4" name="Slide Number Placeholder 3"/>
          <p:cNvSpPr>
            <a:spLocks noGrp="1"/>
          </p:cNvSpPr>
          <p:nvPr>
            <p:ph type="sldNum" sz="quarter" idx="4"/>
          </p:nvPr>
        </p:nvSpPr>
        <p:spPr/>
        <p:txBody>
          <a:bodyPr/>
          <a:lstStyle/>
          <a:p>
            <a:fld id="{80F3F43C-809F-4D44-AA8F-32A582938151}" type="slidenum">
              <a:rPr lang="en-US" smtClean="0">
                <a:latin typeface="+mn-lt"/>
              </a:rPr>
              <a:pPr/>
              <a:t>11</a:t>
            </a:fld>
            <a:endParaRPr lang="en-US">
              <a:latin typeface="+mn-lt"/>
            </a:endParaRPr>
          </a:p>
        </p:txBody>
      </p:sp>
      <p:pic>
        <p:nvPicPr>
          <p:cNvPr id="5" name="Picture 4"/>
          <p:cNvPicPr>
            <a:picLocks noChangeAspect="1"/>
          </p:cNvPicPr>
          <p:nvPr/>
        </p:nvPicPr>
        <p:blipFill>
          <a:blip r:embed="rId3"/>
          <a:stretch>
            <a:fillRect/>
          </a:stretch>
        </p:blipFill>
        <p:spPr>
          <a:xfrm>
            <a:off x="769936" y="2485153"/>
            <a:ext cx="2126312" cy="2282987"/>
          </a:xfrm>
          <a:prstGeom prst="rect">
            <a:avLst/>
          </a:prstGeom>
        </p:spPr>
      </p:pic>
      <p:pic>
        <p:nvPicPr>
          <p:cNvPr id="7" name="Picture 6"/>
          <p:cNvPicPr>
            <a:picLocks noChangeAspect="1"/>
          </p:cNvPicPr>
          <p:nvPr/>
        </p:nvPicPr>
        <p:blipFill>
          <a:blip r:embed="rId4"/>
          <a:stretch>
            <a:fillRect/>
          </a:stretch>
        </p:blipFill>
        <p:spPr>
          <a:xfrm>
            <a:off x="8851144" y="2780326"/>
            <a:ext cx="1714351" cy="1693445"/>
          </a:xfrm>
          <a:prstGeom prst="rect">
            <a:avLst/>
          </a:prstGeom>
        </p:spPr>
      </p:pic>
      <p:pic>
        <p:nvPicPr>
          <p:cNvPr id="10" name="Picture 9"/>
          <p:cNvPicPr>
            <a:picLocks noChangeAspect="1"/>
          </p:cNvPicPr>
          <p:nvPr/>
        </p:nvPicPr>
        <p:blipFill>
          <a:blip r:embed="rId5"/>
          <a:stretch>
            <a:fillRect/>
          </a:stretch>
        </p:blipFill>
        <p:spPr>
          <a:xfrm>
            <a:off x="4923323" y="2666027"/>
            <a:ext cx="1881606" cy="2007045"/>
          </a:xfrm>
          <a:prstGeom prst="rect">
            <a:avLst/>
          </a:prstGeom>
        </p:spPr>
      </p:pic>
      <p:sp>
        <p:nvSpPr>
          <p:cNvPr id="12" name="Content Placeholder 2"/>
          <p:cNvSpPr txBox="1">
            <a:spLocks/>
          </p:cNvSpPr>
          <p:nvPr/>
        </p:nvSpPr>
        <p:spPr>
          <a:xfrm>
            <a:off x="4505566" y="5226217"/>
            <a:ext cx="3103565" cy="608723"/>
          </a:xfrm>
          <a:prstGeom prst="rect">
            <a:avLst/>
          </a:prstGeom>
        </p:spPr>
        <p:txBody>
          <a:bodyPr vert="horz" lIns="0" tIns="0" rIns="0" bIns="0" rtlCol="0" anchor="t" anchorCtr="0">
            <a:noAutofit/>
          </a:bodyPr>
          <a:lstStyle>
            <a:lvl1pPr marL="0" indent="0" algn="l" defTabSz="457200" rtl="0" eaLnBrk="1" latinLnBrk="0" hangingPunct="1">
              <a:spcBef>
                <a:spcPts val="800"/>
              </a:spcBef>
              <a:buFont typeface="Arial"/>
              <a:buNone/>
              <a:defRPr sz="2400" kern="1200" baseline="0">
                <a:solidFill>
                  <a:schemeClr val="tx1"/>
                </a:solidFill>
                <a:latin typeface="Arial"/>
                <a:ea typeface="+mn-ea"/>
                <a:cs typeface="Arial"/>
              </a:defRPr>
            </a:lvl1pPr>
            <a:lvl2pPr marL="742950" indent="-285750" algn="l" defTabSz="457200" rtl="0" eaLnBrk="1" latinLnBrk="0" hangingPunct="1">
              <a:spcBef>
                <a:spcPts val="8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ts val="8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8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ts val="8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atin typeface="+mn-lt"/>
              </a:rPr>
              <a:t>Seizing opportunities</a:t>
            </a:r>
          </a:p>
          <a:p>
            <a:endParaRPr lang="en-US">
              <a:latin typeface="+mn-lt"/>
            </a:endParaRPr>
          </a:p>
        </p:txBody>
      </p:sp>
      <p:sp>
        <p:nvSpPr>
          <p:cNvPr id="13" name="Content Placeholder 2"/>
          <p:cNvSpPr txBox="1">
            <a:spLocks/>
          </p:cNvSpPr>
          <p:nvPr/>
        </p:nvSpPr>
        <p:spPr>
          <a:xfrm>
            <a:off x="8851144" y="5226217"/>
            <a:ext cx="2679328" cy="926223"/>
          </a:xfrm>
          <a:prstGeom prst="rect">
            <a:avLst/>
          </a:prstGeom>
        </p:spPr>
        <p:txBody>
          <a:bodyPr vert="horz" lIns="0" tIns="0" rIns="0" bIns="0" rtlCol="0" anchor="t" anchorCtr="0">
            <a:noAutofit/>
          </a:bodyPr>
          <a:lstStyle>
            <a:lvl1pPr marL="0" indent="0" algn="l" defTabSz="457200" rtl="0" eaLnBrk="1" latinLnBrk="0" hangingPunct="1">
              <a:spcBef>
                <a:spcPts val="800"/>
              </a:spcBef>
              <a:buFont typeface="Arial"/>
              <a:buNone/>
              <a:defRPr sz="2400" kern="1200" baseline="0">
                <a:solidFill>
                  <a:schemeClr val="tx1"/>
                </a:solidFill>
                <a:latin typeface="Arial"/>
                <a:ea typeface="+mn-ea"/>
                <a:cs typeface="Arial"/>
              </a:defRPr>
            </a:lvl1pPr>
            <a:lvl2pPr marL="742950" indent="-285750" algn="l" defTabSz="457200" rtl="0" eaLnBrk="1" latinLnBrk="0" hangingPunct="1">
              <a:spcBef>
                <a:spcPts val="8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ts val="8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8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ts val="8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atin typeface="+mn-lt"/>
              </a:rPr>
              <a:t>Driving reform</a:t>
            </a:r>
          </a:p>
        </p:txBody>
      </p:sp>
    </p:spTree>
    <p:extLst>
      <p:ext uri="{BB962C8B-B14F-4D97-AF65-F5344CB8AC3E}">
        <p14:creationId xmlns:p14="http://schemas.microsoft.com/office/powerpoint/2010/main" val="4014315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269" y="266095"/>
            <a:ext cx="10452101" cy="1096963"/>
          </a:xfrm>
        </p:spPr>
        <p:txBody>
          <a:bodyPr>
            <a:normAutofit/>
          </a:bodyPr>
          <a:lstStyle/>
          <a:p>
            <a:r>
              <a:rPr lang="en-GB" sz="4200" dirty="0">
                <a:latin typeface="+mn-lt"/>
              </a:rPr>
              <a:t>Diversity and inclusion at </a:t>
            </a:r>
            <a:r>
              <a:rPr lang="en-GB" sz="4200" dirty="0" err="1">
                <a:latin typeface="+mn-lt"/>
              </a:rPr>
              <a:t>Wellcome</a:t>
            </a:r>
            <a:endParaRPr lang="en-GB" sz="4200" dirty="0">
              <a:latin typeface="+mn-lt"/>
            </a:endParaRPr>
          </a:p>
        </p:txBody>
      </p:sp>
      <p:sp>
        <p:nvSpPr>
          <p:cNvPr id="3" name="Content Placeholder 2"/>
          <p:cNvSpPr>
            <a:spLocks noGrp="1"/>
          </p:cNvSpPr>
          <p:nvPr>
            <p:ph sz="quarter" idx="13"/>
          </p:nvPr>
        </p:nvSpPr>
        <p:spPr>
          <a:xfrm>
            <a:off x="626267" y="2401995"/>
            <a:ext cx="10452103" cy="3913898"/>
          </a:xfrm>
        </p:spPr>
        <p:txBody>
          <a:bodyPr/>
          <a:lstStyle/>
          <a:p>
            <a:pPr marL="285750" indent="-285750">
              <a:buFont typeface="Arial" charset="0"/>
              <a:buChar char="•"/>
            </a:pPr>
            <a:endParaRPr lang="en-US" dirty="0">
              <a:latin typeface="+mn-lt"/>
            </a:endParaRPr>
          </a:p>
          <a:p>
            <a:pPr marL="285750" indent="-285750">
              <a:buFont typeface="Arial" charset="0"/>
              <a:buChar char="•"/>
            </a:pPr>
            <a:endParaRPr lang="en-US" dirty="0">
              <a:latin typeface="+mn-lt"/>
            </a:endParaRPr>
          </a:p>
          <a:p>
            <a:pPr marL="285750" indent="-285750">
              <a:buFont typeface="Arial" charset="0"/>
              <a:buChar char="•"/>
            </a:pPr>
            <a:endParaRPr lang="en-US" dirty="0">
              <a:latin typeface="+mn-lt"/>
            </a:endParaRPr>
          </a:p>
          <a:p>
            <a:pPr marL="252000" indent="-252000">
              <a:spcBef>
                <a:spcPts val="1400"/>
              </a:spcBef>
              <a:buFont typeface="Arial" charset="0"/>
              <a:buChar char="•"/>
            </a:pPr>
            <a:r>
              <a:rPr lang="en-US" dirty="0">
                <a:latin typeface="+mn-lt"/>
              </a:rPr>
              <a:t>Diversity and inclusion is one of </a:t>
            </a:r>
            <a:r>
              <a:rPr lang="en-US" dirty="0" err="1">
                <a:latin typeface="+mn-lt"/>
              </a:rPr>
              <a:t>Wellcome’s</a:t>
            </a:r>
            <a:r>
              <a:rPr lang="en-US" dirty="0">
                <a:latin typeface="+mn-lt"/>
              </a:rPr>
              <a:t> strategic priority areas</a:t>
            </a:r>
          </a:p>
          <a:p>
            <a:pPr marL="252000" indent="-252000">
              <a:spcBef>
                <a:spcPts val="1400"/>
              </a:spcBef>
              <a:buFont typeface="Arial" charset="0"/>
              <a:buChar char="•"/>
            </a:pPr>
            <a:r>
              <a:rPr lang="en-US" dirty="0">
                <a:latin typeface="+mn-lt"/>
              </a:rPr>
              <a:t>The work isn’t entirely new, but the strategic focus is</a:t>
            </a:r>
          </a:p>
          <a:p>
            <a:pPr marL="252000" indent="-252000">
              <a:spcBef>
                <a:spcPts val="1400"/>
              </a:spcBef>
              <a:buFont typeface="Arial" charset="0"/>
              <a:buChar char="•"/>
            </a:pPr>
            <a:r>
              <a:rPr lang="en-US" dirty="0">
                <a:latin typeface="+mn-lt"/>
              </a:rPr>
              <a:t>We can’t </a:t>
            </a:r>
            <a:r>
              <a:rPr lang="en-US" b="1" dirty="0">
                <a:latin typeface="+mn-lt"/>
              </a:rPr>
              <a:t>improve health for everyone by helping great ideas to thrive</a:t>
            </a:r>
            <a:r>
              <a:rPr lang="en-US" dirty="0">
                <a:latin typeface="+mn-lt"/>
              </a:rPr>
              <a:t> if we don’t take D&amp;I seriously</a:t>
            </a:r>
          </a:p>
          <a:p>
            <a:pPr marL="252000" indent="-252000">
              <a:spcBef>
                <a:spcPts val="1400"/>
              </a:spcBef>
              <a:buFont typeface="Arial" charset="0"/>
              <a:buChar char="•"/>
            </a:pPr>
            <a:r>
              <a:rPr lang="en-US" dirty="0">
                <a:latin typeface="+mn-lt"/>
              </a:rPr>
              <a:t>We have a responsibility to use our influence to speed up progress</a:t>
            </a:r>
          </a:p>
        </p:txBody>
      </p:sp>
      <p:sp>
        <p:nvSpPr>
          <p:cNvPr id="4" name="Slide Number Placeholder 3"/>
          <p:cNvSpPr>
            <a:spLocks noGrp="1"/>
          </p:cNvSpPr>
          <p:nvPr>
            <p:ph type="sldNum" sz="quarter" idx="4"/>
          </p:nvPr>
        </p:nvSpPr>
        <p:spPr/>
        <p:txBody>
          <a:bodyPr/>
          <a:lstStyle/>
          <a:p>
            <a:fld id="{80F3F43C-809F-4D44-AA8F-32A582938151}" type="slidenum">
              <a:rPr lang="en-US" smtClean="0">
                <a:latin typeface="+mn-lt"/>
              </a:rPr>
              <a:pPr/>
              <a:t>12</a:t>
            </a:fld>
            <a:endParaRPr lang="en-US" dirty="0">
              <a:latin typeface="+mn-lt"/>
            </a:endParaRPr>
          </a:p>
        </p:txBody>
      </p:sp>
      <p:sp>
        <p:nvSpPr>
          <p:cNvPr id="5" name="Rectangle 1"/>
          <p:cNvSpPr>
            <a:spLocks noChangeAspect="1"/>
          </p:cNvSpPr>
          <p:nvPr/>
        </p:nvSpPr>
        <p:spPr>
          <a:xfrm>
            <a:off x="1078597" y="1785034"/>
            <a:ext cx="1310640" cy="1310640"/>
          </a:xfrm>
          <a:custGeom>
            <a:avLst/>
            <a:gdLst/>
            <a:ahLst/>
            <a:cxnLst/>
            <a:rect l="l" t="t" r="r" b="b"/>
            <a:pathLst>
              <a:path w="2451100" h="2451100">
                <a:moveTo>
                  <a:pt x="1206500" y="0"/>
                </a:moveTo>
                <a:lnTo>
                  <a:pt x="1225550" y="0"/>
                </a:lnTo>
                <a:lnTo>
                  <a:pt x="2451100" y="0"/>
                </a:lnTo>
                <a:lnTo>
                  <a:pt x="2451100" y="1225550"/>
                </a:lnTo>
                <a:lnTo>
                  <a:pt x="2451100" y="1244600"/>
                </a:lnTo>
                <a:lnTo>
                  <a:pt x="2450138" y="1244600"/>
                </a:lnTo>
                <a:lnTo>
                  <a:pt x="2444773" y="1350856"/>
                </a:lnTo>
                <a:cubicBezTo>
                  <a:pt x="2382012" y="1968847"/>
                  <a:pt x="1860100" y="2451100"/>
                  <a:pt x="1225550" y="2451100"/>
                </a:cubicBezTo>
                <a:cubicBezTo>
                  <a:pt x="548697" y="2451100"/>
                  <a:pt x="0" y="1902403"/>
                  <a:pt x="0" y="1225550"/>
                </a:cubicBezTo>
                <a:cubicBezTo>
                  <a:pt x="0" y="591000"/>
                  <a:pt x="482253" y="69088"/>
                  <a:pt x="1100244" y="6328"/>
                </a:cubicBezTo>
                <a:lnTo>
                  <a:pt x="1206500" y="962"/>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prstClr val="white"/>
                </a:solidFill>
              </a:rPr>
              <a:t>£12.5m</a:t>
            </a:r>
          </a:p>
        </p:txBody>
      </p:sp>
      <p:sp>
        <p:nvSpPr>
          <p:cNvPr id="6" name="Rectangle 1"/>
          <p:cNvSpPr/>
          <p:nvPr/>
        </p:nvSpPr>
        <p:spPr>
          <a:xfrm>
            <a:off x="9050591" y="1789114"/>
            <a:ext cx="1351614" cy="1310640"/>
          </a:xfrm>
          <a:custGeom>
            <a:avLst/>
            <a:gdLst/>
            <a:ahLst/>
            <a:cxnLst/>
            <a:rect l="l" t="t" r="r" b="b"/>
            <a:pathLst>
              <a:path w="2451100" h="2451100">
                <a:moveTo>
                  <a:pt x="1206500" y="0"/>
                </a:moveTo>
                <a:lnTo>
                  <a:pt x="1225550" y="0"/>
                </a:lnTo>
                <a:lnTo>
                  <a:pt x="2451100" y="0"/>
                </a:lnTo>
                <a:lnTo>
                  <a:pt x="2451100" y="1225550"/>
                </a:lnTo>
                <a:lnTo>
                  <a:pt x="2451100" y="1244600"/>
                </a:lnTo>
                <a:lnTo>
                  <a:pt x="2450138" y="1244600"/>
                </a:lnTo>
                <a:lnTo>
                  <a:pt x="2444773" y="1350856"/>
                </a:lnTo>
                <a:cubicBezTo>
                  <a:pt x="2382012" y="1968847"/>
                  <a:pt x="1860100" y="2451100"/>
                  <a:pt x="1225550" y="2451100"/>
                </a:cubicBezTo>
                <a:cubicBezTo>
                  <a:pt x="548697" y="2451100"/>
                  <a:pt x="0" y="1902403"/>
                  <a:pt x="0" y="1225550"/>
                </a:cubicBezTo>
                <a:cubicBezTo>
                  <a:pt x="0" y="591000"/>
                  <a:pt x="482253" y="69088"/>
                  <a:pt x="1100244" y="6328"/>
                </a:cubicBezTo>
                <a:lnTo>
                  <a:pt x="1206500" y="962"/>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prstClr val="white"/>
                </a:solidFill>
              </a:rPr>
              <a:t>5 years</a:t>
            </a:r>
          </a:p>
        </p:txBody>
      </p:sp>
      <p:sp>
        <p:nvSpPr>
          <p:cNvPr id="7" name="Round Diagonal Corner Rectangle 13"/>
          <p:cNvSpPr/>
          <p:nvPr/>
        </p:nvSpPr>
        <p:spPr>
          <a:xfrm>
            <a:off x="2731374" y="1769537"/>
            <a:ext cx="6241891" cy="1310640"/>
          </a:xfrm>
          <a:prstGeom prst="round2DiagRect">
            <a:avLst/>
          </a:prstGeom>
          <a:ln w="34925" cap="sq">
            <a:noFill/>
            <a:round/>
          </a:ln>
        </p:spPr>
        <p:style>
          <a:lnRef idx="2">
            <a:schemeClr val="dk1"/>
          </a:lnRef>
          <a:fillRef idx="1">
            <a:schemeClr val="lt1"/>
          </a:fillRef>
          <a:effectRef idx="0">
            <a:schemeClr val="dk1"/>
          </a:effectRef>
          <a:fontRef idx="minor">
            <a:schemeClr val="dk1"/>
          </a:fontRef>
        </p:style>
        <p:txBody>
          <a:bodyPr rtlCol="0" anchor="t"/>
          <a:lstStyle/>
          <a:p>
            <a:pPr algn="ctr"/>
            <a:r>
              <a:rPr lang="en-GB" sz="2000" dirty="0"/>
              <a:t>We are missing out on talented people with great ideas. We want to change this because it’s the right thing to do, and vital to meeting our mission to improve health for everyone</a:t>
            </a:r>
          </a:p>
        </p:txBody>
      </p:sp>
    </p:spTree>
    <p:extLst>
      <p:ext uri="{BB962C8B-B14F-4D97-AF65-F5344CB8AC3E}">
        <p14:creationId xmlns:p14="http://schemas.microsoft.com/office/powerpoint/2010/main" val="3017925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04556-486D-460C-B376-387C55F559E6}"/>
              </a:ext>
            </a:extLst>
          </p:cNvPr>
          <p:cNvSpPr>
            <a:spLocks noGrp="1"/>
          </p:cNvSpPr>
          <p:nvPr>
            <p:ph type="title"/>
          </p:nvPr>
        </p:nvSpPr>
        <p:spPr/>
        <p:txBody>
          <a:bodyPr/>
          <a:lstStyle/>
          <a:p>
            <a:r>
              <a:rPr lang="en-GB" dirty="0">
                <a:latin typeface="+mn-lt"/>
              </a:rPr>
              <a:t>Diversity &amp; Inclusion</a:t>
            </a:r>
          </a:p>
        </p:txBody>
      </p:sp>
      <p:pic>
        <p:nvPicPr>
          <p:cNvPr id="8" name="Picture Placeholder 7">
            <a:extLst>
              <a:ext uri="{FF2B5EF4-FFF2-40B4-BE49-F238E27FC236}">
                <a16:creationId xmlns:a16="http://schemas.microsoft.com/office/drawing/2014/main" id="{BFEEE57E-431C-4050-A44D-49871B59F046}"/>
              </a:ext>
            </a:extLst>
          </p:cNvPr>
          <p:cNvPicPr>
            <a:picLocks noGrp="1" noChangeAspect="1"/>
          </p:cNvPicPr>
          <p:nvPr>
            <p:ph type="pic" sz="quarter" idx="17"/>
          </p:nvPr>
        </p:nvPicPr>
        <p:blipFill>
          <a:blip r:embed="rId3"/>
          <a:srcRect t="4235" b="4235"/>
          <a:stretch>
            <a:fillRect/>
          </a:stretch>
        </p:blipFill>
        <p:spPr/>
      </p:pic>
      <p:sp>
        <p:nvSpPr>
          <p:cNvPr id="4" name="Text Placeholder 3">
            <a:extLst>
              <a:ext uri="{FF2B5EF4-FFF2-40B4-BE49-F238E27FC236}">
                <a16:creationId xmlns:a16="http://schemas.microsoft.com/office/drawing/2014/main" id="{B6D7D3FE-75AB-4982-88C2-C8B8AAF9804E}"/>
              </a:ext>
            </a:extLst>
          </p:cNvPr>
          <p:cNvSpPr>
            <a:spLocks noGrp="1"/>
          </p:cNvSpPr>
          <p:nvPr>
            <p:ph type="body" sz="quarter" idx="15"/>
          </p:nvPr>
        </p:nvSpPr>
        <p:spPr/>
        <p:txBody>
          <a:bodyPr/>
          <a:lstStyle/>
          <a:p>
            <a:pPr marL="342900" indent="-342900">
              <a:buFont typeface="Arial" panose="020B0604020202020204" pitchFamily="34" charset="0"/>
              <a:buChar char="•"/>
            </a:pPr>
            <a:r>
              <a:rPr lang="en-GB" dirty="0">
                <a:latin typeface="+mn-lt"/>
              </a:rPr>
              <a:t>Broad definition…</a:t>
            </a:r>
          </a:p>
          <a:p>
            <a:pPr marL="342900" indent="-342900">
              <a:buFont typeface="Arial" panose="020B0604020202020204" pitchFamily="34" charset="0"/>
              <a:buChar char="•"/>
            </a:pPr>
            <a:r>
              <a:rPr lang="en-GB" dirty="0">
                <a:latin typeface="+mn-lt"/>
              </a:rPr>
              <a:t>More than a focus on women in science</a:t>
            </a:r>
          </a:p>
          <a:p>
            <a:pPr marL="342900" indent="-342900">
              <a:buFont typeface="Arial" panose="020B0604020202020204" pitchFamily="34" charset="0"/>
              <a:buChar char="•"/>
            </a:pPr>
            <a:r>
              <a:rPr lang="en-GB" dirty="0">
                <a:latin typeface="+mn-lt"/>
              </a:rPr>
              <a:t>We need to remember complexity of the task: no silver bullet</a:t>
            </a:r>
          </a:p>
        </p:txBody>
      </p:sp>
      <p:sp>
        <p:nvSpPr>
          <p:cNvPr id="5" name="Text Placeholder 4">
            <a:extLst>
              <a:ext uri="{FF2B5EF4-FFF2-40B4-BE49-F238E27FC236}">
                <a16:creationId xmlns:a16="http://schemas.microsoft.com/office/drawing/2014/main" id="{D77BF176-9EA6-40DC-B07E-018CC7772E63}"/>
              </a:ext>
            </a:extLst>
          </p:cNvPr>
          <p:cNvSpPr>
            <a:spLocks noGrp="1"/>
          </p:cNvSpPr>
          <p:nvPr>
            <p:ph type="body" sz="quarter" idx="13"/>
          </p:nvPr>
        </p:nvSpPr>
        <p:spPr>
          <a:xfrm>
            <a:off x="6381752" y="2477134"/>
            <a:ext cx="4840286" cy="369332"/>
          </a:xfrm>
        </p:spPr>
        <p:txBody>
          <a:bodyPr/>
          <a:lstStyle/>
          <a:p>
            <a:r>
              <a:rPr lang="en-GB" dirty="0">
                <a:latin typeface="+mn-lt"/>
              </a:rPr>
              <a:t>What is “diversity” at Wellcome?</a:t>
            </a:r>
          </a:p>
        </p:txBody>
      </p:sp>
      <p:sp>
        <p:nvSpPr>
          <p:cNvPr id="6" name="Slide Number Placeholder 5">
            <a:extLst>
              <a:ext uri="{FF2B5EF4-FFF2-40B4-BE49-F238E27FC236}">
                <a16:creationId xmlns:a16="http://schemas.microsoft.com/office/drawing/2014/main" id="{3F57A383-3313-4203-96C9-B043F22D0AFB}"/>
              </a:ext>
            </a:extLst>
          </p:cNvPr>
          <p:cNvSpPr>
            <a:spLocks noGrp="1"/>
          </p:cNvSpPr>
          <p:nvPr>
            <p:ph type="sldNum" sz="quarter" idx="4"/>
          </p:nvPr>
        </p:nvSpPr>
        <p:spPr/>
        <p:txBody>
          <a:bodyPr/>
          <a:lstStyle/>
          <a:p>
            <a:fld id="{80F3F43C-809F-4D44-AA8F-32A582938151}" type="slidenum">
              <a:rPr lang="en-US" smtClean="0">
                <a:latin typeface="+mn-lt"/>
              </a:rPr>
              <a:pPr/>
              <a:t>13</a:t>
            </a:fld>
            <a:endParaRPr lang="en-US" dirty="0">
              <a:latin typeface="+mn-lt"/>
            </a:endParaRPr>
          </a:p>
        </p:txBody>
      </p:sp>
    </p:spTree>
    <p:extLst>
      <p:ext uri="{BB962C8B-B14F-4D97-AF65-F5344CB8AC3E}">
        <p14:creationId xmlns:p14="http://schemas.microsoft.com/office/powerpoint/2010/main" val="3729556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267" y="466669"/>
            <a:ext cx="10452101" cy="1096963"/>
          </a:xfrm>
        </p:spPr>
        <p:txBody>
          <a:bodyPr/>
          <a:lstStyle/>
          <a:p>
            <a:r>
              <a:rPr lang="en-US" dirty="0">
                <a:latin typeface="+mn-lt"/>
              </a:rPr>
              <a:t>Our approach</a:t>
            </a:r>
          </a:p>
        </p:txBody>
      </p:sp>
      <p:sp>
        <p:nvSpPr>
          <p:cNvPr id="4" name="Slide Number Placeholder 3"/>
          <p:cNvSpPr>
            <a:spLocks noGrp="1"/>
          </p:cNvSpPr>
          <p:nvPr>
            <p:ph type="sldNum" sz="quarter" idx="4"/>
          </p:nvPr>
        </p:nvSpPr>
        <p:spPr/>
        <p:txBody>
          <a:bodyPr/>
          <a:lstStyle/>
          <a:p>
            <a:fld id="{80F3F43C-809F-4D44-AA8F-32A582938151}" type="slidenum">
              <a:rPr lang="en-US" smtClean="0">
                <a:latin typeface="+mn-lt"/>
              </a:rPr>
              <a:pPr/>
              <a:t>14</a:t>
            </a:fld>
            <a:endParaRPr lang="en-US" dirty="0">
              <a:latin typeface="+mn-lt"/>
            </a:endParaRPr>
          </a:p>
        </p:txBody>
      </p:sp>
      <p:sp>
        <p:nvSpPr>
          <p:cNvPr id="5" name="Content Placeholder 4"/>
          <p:cNvSpPr>
            <a:spLocks noGrp="1"/>
          </p:cNvSpPr>
          <p:nvPr>
            <p:ph sz="quarter" idx="13"/>
          </p:nvPr>
        </p:nvSpPr>
        <p:spPr>
          <a:xfrm>
            <a:off x="3474721" y="4833250"/>
            <a:ext cx="2377597" cy="897123"/>
          </a:xfrm>
          <a:prstGeom prst="round1Rect">
            <a:avLst/>
          </a:prstGeom>
          <a:solidFill>
            <a:srgbClr val="FFEB00"/>
          </a:solidFill>
          <a:ln w="76200">
            <a:solidFill>
              <a:srgbClr val="FFEB00"/>
            </a:solidFill>
          </a:ln>
        </p:spPr>
        <p:style>
          <a:lnRef idx="2">
            <a:schemeClr val="accent4"/>
          </a:lnRef>
          <a:fillRef idx="1">
            <a:schemeClr val="lt1"/>
          </a:fillRef>
          <a:effectRef idx="0">
            <a:schemeClr val="accent4"/>
          </a:effectRef>
          <a:fontRef idx="minor">
            <a:schemeClr val="dk1"/>
          </a:fontRef>
        </p:style>
        <p:txBody>
          <a:bodyPr lIns="331855" tIns="165927" rIns="331855" bIns="165927" rtlCol="0" anchor="ctr"/>
          <a:lstStyle/>
          <a:p>
            <a:pPr algn="ctr"/>
            <a:r>
              <a:rPr lang="en-GB" sz="2000" dirty="0">
                <a:ln w="0"/>
                <a:solidFill>
                  <a:srgbClr val="003170"/>
                </a:solidFill>
              </a:rPr>
              <a:t>UK science and research</a:t>
            </a:r>
          </a:p>
        </p:txBody>
      </p:sp>
      <p:sp>
        <p:nvSpPr>
          <p:cNvPr id="7" name="Round Single Corner Rectangle 6"/>
          <p:cNvSpPr/>
          <p:nvPr/>
        </p:nvSpPr>
        <p:spPr>
          <a:xfrm>
            <a:off x="6224458" y="4833250"/>
            <a:ext cx="2242603" cy="906262"/>
          </a:xfrm>
          <a:prstGeom prst="round1Rect">
            <a:avLst/>
          </a:prstGeom>
          <a:solidFill>
            <a:srgbClr val="90C878"/>
          </a:solidFill>
          <a:ln w="76200">
            <a:solidFill>
              <a:srgbClr val="90C878"/>
            </a:solidFill>
          </a:ln>
        </p:spPr>
        <p:style>
          <a:lnRef idx="2">
            <a:schemeClr val="accent4"/>
          </a:lnRef>
          <a:fillRef idx="1">
            <a:schemeClr val="lt1"/>
          </a:fillRef>
          <a:effectRef idx="0">
            <a:schemeClr val="accent4"/>
          </a:effectRef>
          <a:fontRef idx="minor">
            <a:schemeClr val="dk1"/>
          </a:fontRef>
        </p:style>
        <p:txBody>
          <a:bodyPr lIns="331855" tIns="165927" rIns="331855" bIns="165927" rtlCol="0" anchor="ctr"/>
          <a:lstStyle/>
          <a:p>
            <a:pPr algn="ctr"/>
            <a:r>
              <a:rPr lang="en-GB" sz="2000" dirty="0">
                <a:solidFill>
                  <a:srgbClr val="003170"/>
                </a:solidFill>
              </a:rPr>
              <a:t>Society</a:t>
            </a:r>
          </a:p>
        </p:txBody>
      </p:sp>
      <p:sp>
        <p:nvSpPr>
          <p:cNvPr id="8" name="Round Single Corner Rectangle 7"/>
          <p:cNvSpPr/>
          <p:nvPr/>
        </p:nvSpPr>
        <p:spPr>
          <a:xfrm>
            <a:off x="8839201" y="4823622"/>
            <a:ext cx="2239168" cy="906262"/>
          </a:xfrm>
          <a:prstGeom prst="round1Rect">
            <a:avLst/>
          </a:prstGeom>
          <a:solidFill>
            <a:srgbClr val="60BFCE"/>
          </a:solidFill>
          <a:ln w="76200">
            <a:solidFill>
              <a:srgbClr val="60BFCE"/>
            </a:solidFill>
          </a:ln>
        </p:spPr>
        <p:style>
          <a:lnRef idx="2">
            <a:schemeClr val="accent4"/>
          </a:lnRef>
          <a:fillRef idx="1">
            <a:schemeClr val="lt1"/>
          </a:fillRef>
          <a:effectRef idx="0">
            <a:schemeClr val="accent4"/>
          </a:effectRef>
          <a:fontRef idx="minor">
            <a:schemeClr val="dk1"/>
          </a:fontRef>
        </p:style>
        <p:txBody>
          <a:bodyPr lIns="331855" tIns="165927" rIns="331855" bIns="165927" rtlCol="0" anchor="ctr"/>
          <a:lstStyle/>
          <a:p>
            <a:pPr algn="ctr"/>
            <a:r>
              <a:rPr lang="en-GB" sz="2000" dirty="0">
                <a:solidFill>
                  <a:srgbClr val="003170"/>
                </a:solidFill>
              </a:rPr>
              <a:t>Wellcome</a:t>
            </a:r>
          </a:p>
        </p:txBody>
      </p:sp>
      <p:sp>
        <p:nvSpPr>
          <p:cNvPr id="10" name="TextBox 9"/>
          <p:cNvSpPr txBox="1"/>
          <p:nvPr/>
        </p:nvSpPr>
        <p:spPr>
          <a:xfrm>
            <a:off x="626267" y="4899376"/>
            <a:ext cx="2269334" cy="830997"/>
          </a:xfrm>
          <a:prstGeom prst="rect">
            <a:avLst/>
          </a:prstGeom>
          <a:noFill/>
        </p:spPr>
        <p:txBody>
          <a:bodyPr wrap="square" rtlCol="0">
            <a:spAutoFit/>
          </a:bodyPr>
          <a:lstStyle/>
          <a:p>
            <a:r>
              <a:rPr lang="en-US" sz="2400" b="1" dirty="0"/>
              <a:t>Our Workstreams</a:t>
            </a:r>
          </a:p>
        </p:txBody>
      </p:sp>
      <p:sp>
        <p:nvSpPr>
          <p:cNvPr id="11" name="Round Diagonal Corner Rectangle 13"/>
          <p:cNvSpPr/>
          <p:nvPr/>
        </p:nvSpPr>
        <p:spPr>
          <a:xfrm>
            <a:off x="353961" y="1803107"/>
            <a:ext cx="11105536" cy="2586136"/>
          </a:xfrm>
          <a:prstGeom prst="round2DiagRect">
            <a:avLst/>
          </a:prstGeom>
          <a:ln w="53975">
            <a:noFill/>
          </a:ln>
        </p:spPr>
        <p:style>
          <a:lnRef idx="2">
            <a:schemeClr val="dk1"/>
          </a:lnRef>
          <a:fillRef idx="1">
            <a:schemeClr val="lt1"/>
          </a:fillRef>
          <a:effectRef idx="0">
            <a:schemeClr val="dk1"/>
          </a:effectRef>
          <a:fontRef idx="minor">
            <a:schemeClr val="dk1"/>
          </a:fontRef>
        </p:style>
        <p:txBody>
          <a:bodyPr rtlCol="0" anchor="t"/>
          <a:lstStyle/>
          <a:p>
            <a:pPr>
              <a:spcBef>
                <a:spcPts val="1200"/>
              </a:spcBef>
            </a:pPr>
            <a:r>
              <a:rPr lang="en-US" sz="2800" dirty="0"/>
              <a:t>We want sustainable change. We focus on…</a:t>
            </a:r>
          </a:p>
          <a:p>
            <a:pPr marL="457200" indent="-457200">
              <a:spcBef>
                <a:spcPts val="1200"/>
              </a:spcBef>
              <a:buFont typeface="Arial" panose="020B0604020202020204" pitchFamily="34" charset="0"/>
              <a:buChar char="•"/>
            </a:pPr>
            <a:r>
              <a:rPr lang="en-US" sz="2800" dirty="0"/>
              <a:t>Removing barriers facing people at Wellcome</a:t>
            </a:r>
          </a:p>
          <a:p>
            <a:pPr marL="457200" indent="-457200">
              <a:spcBef>
                <a:spcPts val="1200"/>
              </a:spcBef>
              <a:buFont typeface="Arial" panose="020B0604020202020204" pitchFamily="34" charset="0"/>
              <a:buChar char="•"/>
            </a:pPr>
            <a:r>
              <a:rPr lang="en-US" sz="2800" dirty="0"/>
              <a:t>Removing barriers facing people in science and research field</a:t>
            </a:r>
          </a:p>
          <a:p>
            <a:pPr marL="457200" indent="-457200">
              <a:spcBef>
                <a:spcPts val="1200"/>
              </a:spcBef>
              <a:buFont typeface="Arial" panose="020B0604020202020204" pitchFamily="34" charset="0"/>
              <a:buChar char="•"/>
            </a:pPr>
            <a:r>
              <a:rPr lang="en-US" sz="2800" dirty="0" err="1"/>
              <a:t>Incentivising</a:t>
            </a:r>
            <a:r>
              <a:rPr lang="en-US" sz="2800" dirty="0"/>
              <a:t> leadership in diversity and inclusion at all levels*</a:t>
            </a:r>
            <a:endParaRPr lang="en-GB" sz="2800" b="1" dirty="0">
              <a:ln w="0"/>
              <a:solidFill>
                <a:srgbClr val="003170"/>
              </a:solidFill>
            </a:endParaRPr>
          </a:p>
        </p:txBody>
      </p:sp>
      <p:sp>
        <p:nvSpPr>
          <p:cNvPr id="3" name="Rectangle 2">
            <a:extLst>
              <a:ext uri="{FF2B5EF4-FFF2-40B4-BE49-F238E27FC236}">
                <a16:creationId xmlns:a16="http://schemas.microsoft.com/office/drawing/2014/main" id="{E78DCDDF-ED6A-E941-8118-6B8584FA79B0}"/>
              </a:ext>
            </a:extLst>
          </p:cNvPr>
          <p:cNvSpPr/>
          <p:nvPr/>
        </p:nvSpPr>
        <p:spPr>
          <a:xfrm>
            <a:off x="35283" y="6188425"/>
            <a:ext cx="1518364" cy="369332"/>
          </a:xfrm>
          <a:prstGeom prst="rect">
            <a:avLst/>
          </a:prstGeom>
        </p:spPr>
        <p:txBody>
          <a:bodyPr wrap="none">
            <a:spAutoFit/>
          </a:bodyPr>
          <a:lstStyle/>
          <a:p>
            <a:r>
              <a:rPr lang="en-US" dirty="0"/>
              <a:t>*Note for Jim</a:t>
            </a:r>
          </a:p>
        </p:txBody>
      </p:sp>
    </p:spTree>
    <p:extLst>
      <p:ext uri="{BB962C8B-B14F-4D97-AF65-F5344CB8AC3E}">
        <p14:creationId xmlns:p14="http://schemas.microsoft.com/office/powerpoint/2010/main" val="1823632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EFA20-2071-425E-BC6D-00BB487ED983}"/>
              </a:ext>
            </a:extLst>
          </p:cNvPr>
          <p:cNvSpPr>
            <a:spLocks noGrp="1"/>
          </p:cNvSpPr>
          <p:nvPr>
            <p:ph type="title"/>
          </p:nvPr>
        </p:nvSpPr>
        <p:spPr/>
        <p:txBody>
          <a:bodyPr/>
          <a:lstStyle/>
          <a:p>
            <a:r>
              <a:rPr lang="en-GB" dirty="0">
                <a:latin typeface="+mn-lt"/>
              </a:rPr>
              <a:t>Wellcome grant funding</a:t>
            </a:r>
          </a:p>
        </p:txBody>
      </p:sp>
      <p:sp>
        <p:nvSpPr>
          <p:cNvPr id="3" name="Text Placeholder 2">
            <a:extLst>
              <a:ext uri="{FF2B5EF4-FFF2-40B4-BE49-F238E27FC236}">
                <a16:creationId xmlns:a16="http://schemas.microsoft.com/office/drawing/2014/main" id="{3097D7EC-3A06-4645-A0E6-8CC532373A3C}"/>
              </a:ext>
            </a:extLst>
          </p:cNvPr>
          <p:cNvSpPr>
            <a:spLocks noGrp="1"/>
          </p:cNvSpPr>
          <p:nvPr>
            <p:ph type="body" sz="quarter" idx="19"/>
          </p:nvPr>
        </p:nvSpPr>
        <p:spPr>
          <a:xfrm>
            <a:off x="627063" y="2198631"/>
            <a:ext cx="10451307" cy="307777"/>
          </a:xfrm>
        </p:spPr>
        <p:txBody>
          <a:bodyPr/>
          <a:lstStyle/>
          <a:p>
            <a:r>
              <a:rPr lang="en-GB" dirty="0">
                <a:latin typeface="+mn-lt"/>
              </a:rPr>
              <a:t>Wellcome grants 2016-17: gender profile</a:t>
            </a:r>
          </a:p>
        </p:txBody>
      </p:sp>
      <p:sp>
        <p:nvSpPr>
          <p:cNvPr id="5" name="Slide Number Placeholder 4">
            <a:extLst>
              <a:ext uri="{FF2B5EF4-FFF2-40B4-BE49-F238E27FC236}">
                <a16:creationId xmlns:a16="http://schemas.microsoft.com/office/drawing/2014/main" id="{55D66A61-A89E-4CEC-A651-42D69FD9270F}"/>
              </a:ext>
            </a:extLst>
          </p:cNvPr>
          <p:cNvSpPr>
            <a:spLocks noGrp="1"/>
          </p:cNvSpPr>
          <p:nvPr>
            <p:ph type="sldNum" sz="quarter" idx="4"/>
          </p:nvPr>
        </p:nvSpPr>
        <p:spPr/>
        <p:txBody>
          <a:bodyPr/>
          <a:lstStyle/>
          <a:p>
            <a:fld id="{80F3F43C-809F-4D44-AA8F-32A582938151}" type="slidenum">
              <a:rPr lang="en-US" smtClean="0">
                <a:latin typeface="+mn-lt"/>
              </a:rPr>
              <a:pPr/>
              <a:t>15</a:t>
            </a:fld>
            <a:endParaRPr lang="en-US" dirty="0">
              <a:latin typeface="+mn-lt"/>
            </a:endParaRPr>
          </a:p>
        </p:txBody>
      </p:sp>
      <p:graphicFrame>
        <p:nvGraphicFramePr>
          <p:cNvPr id="6" name="Chart Placeholder 9">
            <a:extLst>
              <a:ext uri="{FF2B5EF4-FFF2-40B4-BE49-F238E27FC236}">
                <a16:creationId xmlns:a16="http://schemas.microsoft.com/office/drawing/2014/main" id="{4847A592-4C0B-4115-BAEA-5578D865C28B}"/>
              </a:ext>
            </a:extLst>
          </p:cNvPr>
          <p:cNvGraphicFramePr>
            <a:graphicFrameLocks noGrp="1"/>
          </p:cNvGraphicFramePr>
          <p:nvPr>
            <p:ph type="chart" sz="quarter" idx="20"/>
            <p:extLst>
              <p:ext uri="{D42A27DB-BD31-4B8C-83A1-F6EECF244321}">
                <p14:modId xmlns:p14="http://schemas.microsoft.com/office/powerpoint/2010/main" val="3409323901"/>
              </p:ext>
            </p:extLst>
          </p:nvPr>
        </p:nvGraphicFramePr>
        <p:xfrm>
          <a:off x="626270" y="2613025"/>
          <a:ext cx="10452100" cy="3551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0262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990E0-54B4-404A-A4FE-5B423326BFAD}"/>
              </a:ext>
            </a:extLst>
          </p:cNvPr>
          <p:cNvSpPr>
            <a:spLocks noGrp="1"/>
          </p:cNvSpPr>
          <p:nvPr>
            <p:ph type="title"/>
          </p:nvPr>
        </p:nvSpPr>
        <p:spPr>
          <a:xfrm>
            <a:off x="626269" y="398828"/>
            <a:ext cx="10452101" cy="1096963"/>
          </a:xfrm>
        </p:spPr>
        <p:txBody>
          <a:bodyPr/>
          <a:lstStyle/>
          <a:p>
            <a:r>
              <a:rPr lang="en-GB" dirty="0">
                <a:latin typeface="+mn-lt"/>
              </a:rPr>
              <a:t>Gender pay gap</a:t>
            </a:r>
          </a:p>
        </p:txBody>
      </p:sp>
      <p:sp>
        <p:nvSpPr>
          <p:cNvPr id="4" name="Text Placeholder 3">
            <a:extLst>
              <a:ext uri="{FF2B5EF4-FFF2-40B4-BE49-F238E27FC236}">
                <a16:creationId xmlns:a16="http://schemas.microsoft.com/office/drawing/2014/main" id="{7135F58D-29F9-49EB-8695-FEEE69B8A1DE}"/>
              </a:ext>
            </a:extLst>
          </p:cNvPr>
          <p:cNvSpPr>
            <a:spLocks noGrp="1"/>
          </p:cNvSpPr>
          <p:nvPr>
            <p:ph type="body" sz="quarter" idx="15"/>
          </p:nvPr>
        </p:nvSpPr>
        <p:spPr>
          <a:xfrm>
            <a:off x="6781696" y="1691042"/>
            <a:ext cx="4691062" cy="3352905"/>
          </a:xfrm>
        </p:spPr>
        <p:txBody>
          <a:bodyPr/>
          <a:lstStyle/>
          <a:p>
            <a:pPr>
              <a:lnSpc>
                <a:spcPct val="150000"/>
              </a:lnSpc>
            </a:pPr>
            <a:r>
              <a:rPr lang="en-GB" dirty="0">
                <a:latin typeface="+mn-lt"/>
              </a:rPr>
              <a:t>[the figures] inevitably make uncomfortable reading. An organisation has to face up to uncomfortable things and say </a:t>
            </a:r>
            <a:r>
              <a:rPr lang="en-GB" i="1" dirty="0">
                <a:latin typeface="+mn-lt"/>
              </a:rPr>
              <a:t>we’re not where we want to be and we want to change that</a:t>
            </a:r>
            <a:r>
              <a:rPr lang="en-GB" dirty="0">
                <a:latin typeface="+mn-lt"/>
              </a:rPr>
              <a:t>.</a:t>
            </a:r>
          </a:p>
        </p:txBody>
      </p:sp>
      <p:sp>
        <p:nvSpPr>
          <p:cNvPr id="6" name="Slide Number Placeholder 5">
            <a:extLst>
              <a:ext uri="{FF2B5EF4-FFF2-40B4-BE49-F238E27FC236}">
                <a16:creationId xmlns:a16="http://schemas.microsoft.com/office/drawing/2014/main" id="{55A63867-9F5A-40D7-829A-11CE57526FD6}"/>
              </a:ext>
            </a:extLst>
          </p:cNvPr>
          <p:cNvSpPr>
            <a:spLocks noGrp="1"/>
          </p:cNvSpPr>
          <p:nvPr>
            <p:ph type="sldNum" sz="quarter" idx="4"/>
          </p:nvPr>
        </p:nvSpPr>
        <p:spPr/>
        <p:txBody>
          <a:bodyPr/>
          <a:lstStyle/>
          <a:p>
            <a:fld id="{80F3F43C-809F-4D44-AA8F-32A582938151}" type="slidenum">
              <a:rPr lang="en-US" smtClean="0">
                <a:latin typeface="+mn-lt"/>
              </a:rPr>
              <a:pPr/>
              <a:t>16</a:t>
            </a:fld>
            <a:endParaRPr lang="en-US" dirty="0">
              <a:latin typeface="+mn-lt"/>
            </a:endParaRPr>
          </a:p>
        </p:txBody>
      </p:sp>
      <p:pic>
        <p:nvPicPr>
          <p:cNvPr id="17" name="Picture 16">
            <a:extLst>
              <a:ext uri="{FF2B5EF4-FFF2-40B4-BE49-F238E27FC236}">
                <a16:creationId xmlns:a16="http://schemas.microsoft.com/office/drawing/2014/main" id="{575C4D05-E2E9-4507-AB4F-C147FE4CFB18}"/>
              </a:ext>
            </a:extLst>
          </p:cNvPr>
          <p:cNvPicPr>
            <a:picLocks noChangeAspect="1"/>
          </p:cNvPicPr>
          <p:nvPr/>
        </p:nvPicPr>
        <p:blipFill>
          <a:blip r:embed="rId2"/>
          <a:stretch>
            <a:fillRect/>
          </a:stretch>
        </p:blipFill>
        <p:spPr>
          <a:xfrm>
            <a:off x="626269" y="1984821"/>
            <a:ext cx="5143171" cy="4354067"/>
          </a:xfrm>
          <a:prstGeom prst="rect">
            <a:avLst/>
          </a:prstGeom>
        </p:spPr>
      </p:pic>
      <p:sp>
        <p:nvSpPr>
          <p:cNvPr id="8" name="Text Placeholder 4">
            <a:extLst>
              <a:ext uri="{FF2B5EF4-FFF2-40B4-BE49-F238E27FC236}">
                <a16:creationId xmlns:a16="http://schemas.microsoft.com/office/drawing/2014/main" id="{CE77B070-6758-714B-9790-614FD2EA3CF4}"/>
              </a:ext>
            </a:extLst>
          </p:cNvPr>
          <p:cNvSpPr>
            <a:spLocks noGrp="1"/>
          </p:cNvSpPr>
          <p:nvPr>
            <p:ph type="body" sz="quarter" idx="13"/>
          </p:nvPr>
        </p:nvSpPr>
        <p:spPr>
          <a:xfrm>
            <a:off x="6781696" y="5239198"/>
            <a:ext cx="4696618" cy="369332"/>
          </a:xfrm>
        </p:spPr>
        <p:txBody>
          <a:bodyPr/>
          <a:lstStyle/>
          <a:p>
            <a:r>
              <a:rPr lang="en-GB" dirty="0">
                <a:latin typeface="+mn-lt"/>
              </a:rPr>
              <a:t>Jeremy Farrar, Director</a:t>
            </a:r>
          </a:p>
        </p:txBody>
      </p:sp>
    </p:spTree>
    <p:extLst>
      <p:ext uri="{BB962C8B-B14F-4D97-AF65-F5344CB8AC3E}">
        <p14:creationId xmlns:p14="http://schemas.microsoft.com/office/powerpoint/2010/main" val="1671083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What have we done so far?</a:t>
            </a:r>
            <a:endParaRPr lang="en-GB" dirty="0">
              <a:latin typeface="+mn-lt"/>
            </a:endParaRPr>
          </a:p>
        </p:txBody>
      </p:sp>
      <p:pic>
        <p:nvPicPr>
          <p:cNvPr id="7" name="Picture Placeholder 6"/>
          <p:cNvPicPr>
            <a:picLocks noGrp="1" noChangeAspect="1"/>
          </p:cNvPicPr>
          <p:nvPr>
            <p:ph type="pic" sz="quarter" idx="17"/>
          </p:nvPr>
        </p:nvPicPr>
        <p:blipFill>
          <a:blip r:embed="rId3"/>
          <a:srcRect t="1909" b="1909"/>
          <a:stretch>
            <a:fillRect/>
          </a:stretch>
        </p:blipFill>
        <p:spPr/>
      </p:pic>
      <p:sp>
        <p:nvSpPr>
          <p:cNvPr id="4" name="Text Placeholder 3"/>
          <p:cNvSpPr>
            <a:spLocks noGrp="1"/>
          </p:cNvSpPr>
          <p:nvPr>
            <p:ph type="body" sz="quarter" idx="15"/>
          </p:nvPr>
        </p:nvSpPr>
        <p:spPr>
          <a:xfrm>
            <a:off x="6387308" y="2541659"/>
            <a:ext cx="4691062" cy="3622604"/>
          </a:xfrm>
        </p:spPr>
        <p:txBody>
          <a:bodyPr/>
          <a:lstStyle/>
          <a:p>
            <a:pPr marL="342900" indent="-342900">
              <a:buFont typeface="Arial" panose="020B0604020202020204" pitchFamily="34" charset="0"/>
              <a:buChar char="•"/>
            </a:pPr>
            <a:r>
              <a:rPr lang="en-GB" sz="2300" dirty="0">
                <a:latin typeface="+mn-lt"/>
              </a:rPr>
              <a:t>Commissioned &amp; published research into diversity challenges </a:t>
            </a:r>
          </a:p>
          <a:p>
            <a:pPr marL="342900" indent="-342900">
              <a:buFont typeface="Arial" panose="020B0604020202020204" pitchFamily="34" charset="0"/>
              <a:buChar char="•"/>
            </a:pPr>
            <a:r>
              <a:rPr lang="en-GB" sz="2300" dirty="0">
                <a:latin typeface="+mn-lt"/>
              </a:rPr>
              <a:t>Established a steering group to advise on our work</a:t>
            </a:r>
          </a:p>
          <a:p>
            <a:pPr marL="342900" indent="-342900">
              <a:buFont typeface="Arial" panose="020B0604020202020204" pitchFamily="34" charset="0"/>
              <a:buChar char="•"/>
            </a:pPr>
            <a:r>
              <a:rPr lang="en-GB" sz="2300" dirty="0">
                <a:latin typeface="+mn-lt"/>
              </a:rPr>
              <a:t>Funded minority researcher networks and events</a:t>
            </a:r>
          </a:p>
          <a:p>
            <a:pPr marL="342900" indent="-342900">
              <a:buFont typeface="Arial" panose="020B0604020202020204" pitchFamily="34" charset="0"/>
              <a:buChar char="•"/>
            </a:pPr>
            <a:r>
              <a:rPr lang="en-GB" sz="2300" dirty="0">
                <a:latin typeface="+mn-lt"/>
              </a:rPr>
              <a:t>Partnered with the Brilliant Club</a:t>
            </a:r>
          </a:p>
          <a:p>
            <a:pPr marL="342900" indent="-342900">
              <a:buFont typeface="Arial" panose="020B0604020202020204" pitchFamily="34" charset="0"/>
              <a:buChar char="•"/>
            </a:pPr>
            <a:r>
              <a:rPr lang="en-GB" sz="2300" dirty="0">
                <a:latin typeface="+mn-lt"/>
              </a:rPr>
              <a:t>Launched Research Enrichment Scheme</a:t>
            </a:r>
          </a:p>
          <a:p>
            <a:endParaRPr lang="en-GB" dirty="0">
              <a:latin typeface="+mn-lt"/>
            </a:endParaRPr>
          </a:p>
        </p:txBody>
      </p:sp>
      <p:sp>
        <p:nvSpPr>
          <p:cNvPr id="6" name="Slide Number Placeholder 5"/>
          <p:cNvSpPr>
            <a:spLocks noGrp="1"/>
          </p:cNvSpPr>
          <p:nvPr>
            <p:ph type="sldNum" sz="quarter" idx="4"/>
          </p:nvPr>
        </p:nvSpPr>
        <p:spPr/>
        <p:txBody>
          <a:bodyPr/>
          <a:lstStyle/>
          <a:p>
            <a:fld id="{80F3F43C-809F-4D44-AA8F-32A582938151}" type="slidenum">
              <a:rPr lang="en-US" smtClean="0">
                <a:latin typeface="+mn-lt"/>
              </a:rPr>
              <a:pPr/>
              <a:t>17</a:t>
            </a:fld>
            <a:endParaRPr lang="en-US" dirty="0">
              <a:latin typeface="+mn-lt"/>
            </a:endParaRPr>
          </a:p>
        </p:txBody>
      </p:sp>
    </p:spTree>
    <p:extLst>
      <p:ext uri="{BB962C8B-B14F-4D97-AF65-F5344CB8AC3E}">
        <p14:creationId xmlns:p14="http://schemas.microsoft.com/office/powerpoint/2010/main" val="2402791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3" y="295591"/>
            <a:ext cx="10457658" cy="1096963"/>
          </a:xfrm>
        </p:spPr>
        <p:txBody>
          <a:bodyPr/>
          <a:lstStyle/>
          <a:p>
            <a:r>
              <a:rPr lang="en-GB" sz="5200" dirty="0">
                <a:latin typeface="+mn-lt"/>
              </a:rPr>
              <a:t>Research Enrichment Scheme</a:t>
            </a:r>
            <a:endParaRPr lang="en-GB" dirty="0">
              <a:latin typeface="+mn-lt"/>
            </a:endParaRPr>
          </a:p>
        </p:txBody>
      </p:sp>
      <p:sp>
        <p:nvSpPr>
          <p:cNvPr id="4" name="Text Placeholder 3"/>
          <p:cNvSpPr>
            <a:spLocks noGrp="1"/>
          </p:cNvSpPr>
          <p:nvPr>
            <p:ph type="body" sz="quarter" idx="13"/>
          </p:nvPr>
        </p:nvSpPr>
        <p:spPr>
          <a:xfrm>
            <a:off x="561866" y="3081337"/>
            <a:ext cx="5336468" cy="419100"/>
          </a:xfrm>
        </p:spPr>
        <p:txBody>
          <a:bodyPr/>
          <a:lstStyle/>
          <a:p>
            <a:r>
              <a:rPr lang="en-GB" dirty="0">
                <a:latin typeface="+mn-lt"/>
              </a:rPr>
              <a:t>Examples of what we expect to fund</a:t>
            </a:r>
          </a:p>
        </p:txBody>
      </p:sp>
      <p:sp>
        <p:nvSpPr>
          <p:cNvPr id="6" name="Text Placeholder 5"/>
          <p:cNvSpPr>
            <a:spLocks noGrp="1"/>
          </p:cNvSpPr>
          <p:nvPr>
            <p:ph type="body" sz="quarter" idx="15"/>
          </p:nvPr>
        </p:nvSpPr>
        <p:spPr>
          <a:xfrm>
            <a:off x="561866" y="3662668"/>
            <a:ext cx="5454162" cy="2663826"/>
          </a:xfrm>
        </p:spPr>
        <p:txBody>
          <a:bodyPr/>
          <a:lstStyle/>
          <a:p>
            <a:pPr marL="285950" indent="-285950">
              <a:buFont typeface="Arial" panose="020B0604020202020204" pitchFamily="34" charset="0"/>
              <a:buChar char="•"/>
            </a:pPr>
            <a:r>
              <a:rPr lang="en-GB" dirty="0">
                <a:latin typeface="+mn-lt"/>
              </a:rPr>
              <a:t>Considering diversity at the planning stage</a:t>
            </a:r>
          </a:p>
          <a:p>
            <a:pPr marL="285950" indent="-285950">
              <a:buFont typeface="Arial" panose="020B0604020202020204" pitchFamily="34" charset="0"/>
              <a:buChar char="•"/>
            </a:pPr>
            <a:r>
              <a:rPr lang="en-GB" dirty="0">
                <a:latin typeface="+mn-lt"/>
              </a:rPr>
              <a:t>Supporting underrepresented groups in specific fields </a:t>
            </a:r>
          </a:p>
          <a:p>
            <a:pPr marL="285950" indent="-285950">
              <a:buFont typeface="Arial" panose="020B0604020202020204" pitchFamily="34" charset="0"/>
              <a:buChar char="•"/>
            </a:pPr>
            <a:r>
              <a:rPr lang="en-GB" dirty="0">
                <a:latin typeface="+mn-lt"/>
              </a:rPr>
              <a:t>Organising accessible conferences</a:t>
            </a:r>
          </a:p>
          <a:p>
            <a:endParaRPr lang="en-GB" dirty="0">
              <a:latin typeface="+mn-lt"/>
            </a:endParaRPr>
          </a:p>
        </p:txBody>
      </p:sp>
      <p:sp>
        <p:nvSpPr>
          <p:cNvPr id="8" name="Slide Number Placeholder 7"/>
          <p:cNvSpPr>
            <a:spLocks noGrp="1"/>
          </p:cNvSpPr>
          <p:nvPr>
            <p:ph type="sldNum" sz="quarter" idx="4"/>
          </p:nvPr>
        </p:nvSpPr>
        <p:spPr/>
        <p:txBody>
          <a:bodyPr/>
          <a:lstStyle/>
          <a:p>
            <a:fld id="{80F3F43C-809F-4D44-AA8F-32A582938151}" type="slidenum">
              <a:rPr lang="en-US" smtClean="0">
                <a:latin typeface="+mn-lt"/>
              </a:rPr>
              <a:pPr/>
              <a:t>18</a:t>
            </a:fld>
            <a:endParaRPr lang="en-US" dirty="0">
              <a:latin typeface="+mn-lt"/>
            </a:endParaRPr>
          </a:p>
        </p:txBody>
      </p:sp>
      <p:pic>
        <p:nvPicPr>
          <p:cNvPr id="9" name="Content Placeholder 8"/>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6546070" y="2498757"/>
            <a:ext cx="4717645" cy="3147620"/>
          </a:xfrm>
          <a:prstGeom prst="rect">
            <a:avLst/>
          </a:prstGeom>
        </p:spPr>
      </p:pic>
      <p:sp>
        <p:nvSpPr>
          <p:cNvPr id="10" name="Text Placeholder 5"/>
          <p:cNvSpPr>
            <a:spLocks noGrp="1"/>
          </p:cNvSpPr>
          <p:nvPr>
            <p:ph type="body" sz="quarter" idx="15"/>
          </p:nvPr>
        </p:nvSpPr>
        <p:spPr>
          <a:xfrm>
            <a:off x="620712" y="1689978"/>
            <a:ext cx="10601325" cy="806736"/>
          </a:xfrm>
        </p:spPr>
        <p:txBody>
          <a:bodyPr/>
          <a:lstStyle/>
          <a:p>
            <a:r>
              <a:rPr lang="en-GB" b="1" dirty="0">
                <a:latin typeface="+mn-lt"/>
              </a:rPr>
              <a:t>Aim: </a:t>
            </a:r>
            <a:r>
              <a:rPr lang="en-GB" dirty="0">
                <a:latin typeface="+mn-lt"/>
              </a:rPr>
              <a:t>To provide additional funding to help Wellcome grant holders to try new approaches to diversity and inclusion</a:t>
            </a:r>
          </a:p>
        </p:txBody>
      </p:sp>
    </p:spTree>
    <p:extLst>
      <p:ext uri="{BB962C8B-B14F-4D97-AF65-F5344CB8AC3E}">
        <p14:creationId xmlns:p14="http://schemas.microsoft.com/office/powerpoint/2010/main" val="4157027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What’s next for D&amp;I at </a:t>
            </a:r>
            <a:r>
              <a:rPr lang="en-GB" dirty="0" err="1">
                <a:latin typeface="+mn-lt"/>
              </a:rPr>
              <a:t>Wellcome</a:t>
            </a:r>
            <a:r>
              <a:rPr lang="en-GB" dirty="0">
                <a:latin typeface="+mn-lt"/>
              </a:rPr>
              <a:t>?</a:t>
            </a:r>
          </a:p>
        </p:txBody>
      </p:sp>
      <p:sp>
        <p:nvSpPr>
          <p:cNvPr id="3" name="Slide Number Placeholder 2"/>
          <p:cNvSpPr>
            <a:spLocks noGrp="1"/>
          </p:cNvSpPr>
          <p:nvPr>
            <p:ph type="sldNum" sz="quarter" idx="4"/>
          </p:nvPr>
        </p:nvSpPr>
        <p:spPr/>
        <p:txBody>
          <a:bodyPr/>
          <a:lstStyle/>
          <a:p>
            <a:fld id="{80F3F43C-809F-4D44-AA8F-32A582938151}" type="slidenum">
              <a:rPr lang="en-US" smtClean="0">
                <a:latin typeface="+mn-lt"/>
              </a:rPr>
              <a:pPr/>
              <a:t>19</a:t>
            </a:fld>
            <a:endParaRPr lang="en-US" dirty="0">
              <a:latin typeface="+mn-lt"/>
            </a:endParaRPr>
          </a:p>
        </p:txBody>
      </p:sp>
    </p:spTree>
    <p:extLst>
      <p:ext uri="{BB962C8B-B14F-4D97-AF65-F5344CB8AC3E}">
        <p14:creationId xmlns:p14="http://schemas.microsoft.com/office/powerpoint/2010/main" val="3713602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3A5-339C-4BB1-B8BA-849BC419F4ED}"/>
              </a:ext>
            </a:extLst>
          </p:cNvPr>
          <p:cNvSpPr>
            <a:spLocks noGrp="1"/>
          </p:cNvSpPr>
          <p:nvPr>
            <p:ph type="title"/>
          </p:nvPr>
        </p:nvSpPr>
        <p:spPr>
          <a:xfrm>
            <a:off x="1055138" y="1979057"/>
            <a:ext cx="9594363" cy="2866378"/>
          </a:xfrm>
        </p:spPr>
        <p:txBody>
          <a:bodyPr>
            <a:normAutofit fontScale="90000"/>
          </a:bodyPr>
          <a:lstStyle/>
          <a:p>
            <a:r>
              <a:rPr lang="en-GB" sz="5300" dirty="0">
                <a:latin typeface="+mn-lt"/>
              </a:rPr>
              <a:t>Good health makes life better. We want to improve health for everyone by helping great ideas to thrive.</a:t>
            </a:r>
            <a:endParaRPr lang="en-GB" dirty="0">
              <a:latin typeface="+mn-lt"/>
            </a:endParaRPr>
          </a:p>
        </p:txBody>
      </p:sp>
    </p:spTree>
    <p:extLst>
      <p:ext uri="{BB962C8B-B14F-4D97-AF65-F5344CB8AC3E}">
        <p14:creationId xmlns:p14="http://schemas.microsoft.com/office/powerpoint/2010/main" val="1878732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mn-lt"/>
              </a:rPr>
              <a:t>Forthcoming D&amp;I activities</a:t>
            </a:r>
          </a:p>
        </p:txBody>
      </p:sp>
      <p:sp>
        <p:nvSpPr>
          <p:cNvPr id="3" name="Content Placeholder 2"/>
          <p:cNvSpPr>
            <a:spLocks noGrp="1"/>
          </p:cNvSpPr>
          <p:nvPr>
            <p:ph sz="quarter" idx="13"/>
          </p:nvPr>
        </p:nvSpPr>
        <p:spPr/>
        <p:txBody>
          <a:bodyPr/>
          <a:lstStyle/>
          <a:p>
            <a:pPr marL="360000" indent="-360000">
              <a:lnSpc>
                <a:spcPct val="120000"/>
              </a:lnSpc>
              <a:spcBef>
                <a:spcPts val="1800"/>
              </a:spcBef>
              <a:buFont typeface="Arial" panose="020B0604020202020204" pitchFamily="34" charset="0"/>
              <a:buChar char="•"/>
            </a:pPr>
            <a:r>
              <a:rPr lang="en-GB" sz="3200" dirty="0">
                <a:latin typeface="+mn-lt"/>
              </a:rPr>
              <a:t>Improve support we provide to disabled grant holders</a:t>
            </a:r>
          </a:p>
          <a:p>
            <a:pPr marL="360000" indent="-360000">
              <a:lnSpc>
                <a:spcPct val="120000"/>
              </a:lnSpc>
              <a:spcBef>
                <a:spcPts val="1800"/>
              </a:spcBef>
              <a:buFont typeface="Arial" panose="020B0604020202020204" pitchFamily="34" charset="0"/>
              <a:buChar char="•"/>
            </a:pPr>
            <a:r>
              <a:rPr lang="en-GB" sz="3200" dirty="0">
                <a:latin typeface="+mn-lt"/>
              </a:rPr>
              <a:t>Unconscious bias training for </a:t>
            </a:r>
            <a:r>
              <a:rPr lang="en-GB" sz="3200" dirty="0" err="1">
                <a:latin typeface="+mn-lt"/>
              </a:rPr>
              <a:t>Wellcome</a:t>
            </a:r>
            <a:r>
              <a:rPr lang="en-GB" sz="3200" dirty="0">
                <a:latin typeface="+mn-lt"/>
              </a:rPr>
              <a:t> staff </a:t>
            </a:r>
          </a:p>
          <a:p>
            <a:pPr marL="360000" indent="-360000">
              <a:lnSpc>
                <a:spcPct val="120000"/>
              </a:lnSpc>
              <a:spcBef>
                <a:spcPts val="1800"/>
              </a:spcBef>
              <a:buFont typeface="Arial" panose="020B0604020202020204" pitchFamily="34" charset="0"/>
              <a:buChar char="•"/>
            </a:pPr>
            <a:r>
              <a:rPr lang="en-GB" sz="3200" dirty="0">
                <a:latin typeface="+mn-lt"/>
              </a:rPr>
              <a:t>Launch a D&amp;I research programme to develop evidence for what works—this is really important*</a:t>
            </a:r>
          </a:p>
          <a:p>
            <a:pPr marL="360000" indent="-360000">
              <a:lnSpc>
                <a:spcPct val="120000"/>
              </a:lnSpc>
              <a:spcBef>
                <a:spcPts val="1800"/>
              </a:spcBef>
              <a:buFont typeface="Arial" panose="020B0604020202020204" pitchFamily="34" charset="0"/>
              <a:buChar char="•"/>
            </a:pPr>
            <a:r>
              <a:rPr lang="en-GB" sz="3200" dirty="0">
                <a:latin typeface="+mn-lt"/>
              </a:rPr>
              <a:t>Consider introduction of D&amp;I grant conditions</a:t>
            </a:r>
          </a:p>
          <a:p>
            <a:endParaRPr lang="en-GB" dirty="0">
              <a:latin typeface="+mn-lt"/>
            </a:endParaRPr>
          </a:p>
          <a:p>
            <a:endParaRPr lang="en-GB" dirty="0">
              <a:latin typeface="+mn-lt"/>
            </a:endParaRPr>
          </a:p>
        </p:txBody>
      </p:sp>
      <p:sp>
        <p:nvSpPr>
          <p:cNvPr id="4" name="Slide Number Placeholder 3"/>
          <p:cNvSpPr>
            <a:spLocks noGrp="1"/>
          </p:cNvSpPr>
          <p:nvPr>
            <p:ph type="sldNum" sz="quarter" idx="4"/>
          </p:nvPr>
        </p:nvSpPr>
        <p:spPr/>
        <p:txBody>
          <a:bodyPr/>
          <a:lstStyle/>
          <a:p>
            <a:fld id="{80F3F43C-809F-4D44-AA8F-32A582938151}" type="slidenum">
              <a:rPr lang="en-US" smtClean="0">
                <a:latin typeface="+mn-lt"/>
              </a:rPr>
              <a:pPr/>
              <a:t>20</a:t>
            </a:fld>
            <a:endParaRPr lang="en-US" dirty="0">
              <a:latin typeface="+mn-lt"/>
            </a:endParaRPr>
          </a:p>
        </p:txBody>
      </p:sp>
      <p:sp>
        <p:nvSpPr>
          <p:cNvPr id="5" name="Rectangle 4">
            <a:extLst>
              <a:ext uri="{FF2B5EF4-FFF2-40B4-BE49-F238E27FC236}">
                <a16:creationId xmlns:a16="http://schemas.microsoft.com/office/drawing/2014/main" id="{268DB5FF-5B22-1349-A824-0F8DA172C9CC}"/>
              </a:ext>
            </a:extLst>
          </p:cNvPr>
          <p:cNvSpPr/>
          <p:nvPr/>
        </p:nvSpPr>
        <p:spPr>
          <a:xfrm>
            <a:off x="35283" y="6188425"/>
            <a:ext cx="1518364" cy="369332"/>
          </a:xfrm>
          <a:prstGeom prst="rect">
            <a:avLst/>
          </a:prstGeom>
        </p:spPr>
        <p:txBody>
          <a:bodyPr wrap="none">
            <a:spAutoFit/>
          </a:bodyPr>
          <a:lstStyle/>
          <a:p>
            <a:r>
              <a:rPr lang="en-US" dirty="0"/>
              <a:t>*Note for Jim</a:t>
            </a:r>
          </a:p>
        </p:txBody>
      </p:sp>
    </p:spTree>
    <p:extLst>
      <p:ext uri="{BB962C8B-B14F-4D97-AF65-F5344CB8AC3E}">
        <p14:creationId xmlns:p14="http://schemas.microsoft.com/office/powerpoint/2010/main" val="3862726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Thank you</a:t>
            </a:r>
          </a:p>
        </p:txBody>
      </p:sp>
      <p:sp>
        <p:nvSpPr>
          <p:cNvPr id="4" name="Text Placeholder 3"/>
          <p:cNvSpPr>
            <a:spLocks noGrp="1"/>
          </p:cNvSpPr>
          <p:nvPr>
            <p:ph type="body" sz="quarter" idx="11"/>
          </p:nvPr>
        </p:nvSpPr>
        <p:spPr>
          <a:xfrm>
            <a:off x="620713" y="5718410"/>
            <a:ext cx="10452100" cy="644812"/>
          </a:xfrm>
        </p:spPr>
        <p:txBody>
          <a:bodyPr/>
          <a:lstStyle/>
          <a:p>
            <a:r>
              <a:rPr lang="en-GB" dirty="0">
                <a:latin typeface="+mn-lt"/>
                <a:hlinkClick r:id="rId3"/>
              </a:rPr>
              <a:t>j.smith@wellcome.ac.uk</a:t>
            </a:r>
            <a:r>
              <a:rPr lang="en-GB" dirty="0">
                <a:latin typeface="+mn-lt"/>
              </a:rPr>
              <a:t> and </a:t>
            </a:r>
            <a:r>
              <a:rPr lang="en-GB" dirty="0">
                <a:latin typeface="+mn-lt"/>
                <a:hlinkClick r:id="rId4"/>
              </a:rPr>
              <a:t>g.tracey@wellcome.ac.uk</a:t>
            </a:r>
            <a:endParaRPr lang="en-GB" dirty="0">
              <a:latin typeface="+mn-lt"/>
            </a:endParaRPr>
          </a:p>
        </p:txBody>
      </p:sp>
    </p:spTree>
    <p:extLst>
      <p:ext uri="{BB962C8B-B14F-4D97-AF65-F5344CB8AC3E}">
        <p14:creationId xmlns:p14="http://schemas.microsoft.com/office/powerpoint/2010/main" val="927726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74789E-A0F7-4A83-BDC8-3A2CF9B230DA}"/>
              </a:ext>
            </a:extLst>
          </p:cNvPr>
          <p:cNvSpPr/>
          <p:nvPr/>
        </p:nvSpPr>
        <p:spPr>
          <a:xfrm>
            <a:off x="8945785" y="0"/>
            <a:ext cx="2758412" cy="1525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8"/>
          </a:p>
        </p:txBody>
      </p:sp>
      <p:sp>
        <p:nvSpPr>
          <p:cNvPr id="14" name="Subtitle 2">
            <a:extLst>
              <a:ext uri="{FF2B5EF4-FFF2-40B4-BE49-F238E27FC236}">
                <a16:creationId xmlns:a16="http://schemas.microsoft.com/office/drawing/2014/main" id="{71473B57-3638-4BD6-93FB-34886D41BC3D}"/>
              </a:ext>
            </a:extLst>
          </p:cNvPr>
          <p:cNvSpPr txBox="1">
            <a:spLocks/>
          </p:cNvSpPr>
          <p:nvPr/>
        </p:nvSpPr>
        <p:spPr>
          <a:xfrm>
            <a:off x="323633" y="5328443"/>
            <a:ext cx="3105320" cy="1094854"/>
          </a:xfrm>
          <a:prstGeom prst="rect">
            <a:avLst/>
          </a:prstGeom>
        </p:spPr>
        <p:txBody>
          <a:bodyPr vert="horz" lIns="87778" tIns="43889" rIns="87778" bIns="43889"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2304" dirty="0"/>
              <a:t>     </a:t>
            </a:r>
            <a:r>
              <a:rPr lang="en-GB" sz="2304" dirty="0">
                <a:solidFill>
                  <a:schemeClr val="tx2"/>
                </a:solidFill>
              </a:rPr>
              <a:t>@</a:t>
            </a:r>
            <a:r>
              <a:rPr lang="en-GB" sz="2304" dirty="0" err="1">
                <a:solidFill>
                  <a:schemeClr val="tx2"/>
                </a:solidFill>
              </a:rPr>
              <a:t>edisgroup</a:t>
            </a:r>
            <a:endParaRPr lang="en-GB" sz="2304" dirty="0">
              <a:solidFill>
                <a:schemeClr val="tx2"/>
              </a:solidFill>
            </a:endParaRPr>
          </a:p>
          <a:p>
            <a:r>
              <a:rPr lang="en-GB" sz="2304" dirty="0">
                <a:solidFill>
                  <a:schemeClr val="tx2"/>
                </a:solidFill>
              </a:rPr>
              <a:t>www.edisgroup.org</a:t>
            </a:r>
          </a:p>
        </p:txBody>
      </p:sp>
      <p:pic>
        <p:nvPicPr>
          <p:cNvPr id="16" name="Picture 15">
            <a:extLst>
              <a:ext uri="{FF2B5EF4-FFF2-40B4-BE49-F238E27FC236}">
                <a16:creationId xmlns:a16="http://schemas.microsoft.com/office/drawing/2014/main" id="{2E1AEA94-C3FB-411F-BA70-F88258E379AA}"/>
              </a:ext>
            </a:extLst>
          </p:cNvPr>
          <p:cNvPicPr>
            <a:picLocks noChangeAspect="1"/>
          </p:cNvPicPr>
          <p:nvPr/>
        </p:nvPicPr>
        <p:blipFill>
          <a:blip r:embed="rId3">
            <a:extLst>
              <a:ext uri="{BEBA8EAE-BF5A-486C-A8C5-ECC9F3942E4B}">
                <a14:imgProps xmlns:a14="http://schemas.microsoft.com/office/drawing/2010/main">
                  <a14:imgLayer>
                    <a14:imgEffect>
                      <a14:brightnessContrast contrast="-40000"/>
                    </a14:imgEffect>
                  </a14:imgLayer>
                </a14:imgProps>
              </a:ext>
            </a:extLst>
          </a:blip>
          <a:stretch>
            <a:fillRect/>
          </a:stretch>
        </p:blipFill>
        <p:spPr>
          <a:xfrm>
            <a:off x="332702" y="5359424"/>
            <a:ext cx="349408" cy="349408"/>
          </a:xfrm>
          <a:prstGeom prst="rect">
            <a:avLst/>
          </a:prstGeom>
        </p:spPr>
      </p:pic>
      <p:pic>
        <p:nvPicPr>
          <p:cNvPr id="3" name="Picture 2">
            <a:extLst>
              <a:ext uri="{FF2B5EF4-FFF2-40B4-BE49-F238E27FC236}">
                <a16:creationId xmlns:a16="http://schemas.microsoft.com/office/drawing/2014/main" id="{F9B68ECE-521E-7449-A5B0-46DB541E8B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8504" y="1398500"/>
            <a:ext cx="7266487" cy="3203586"/>
          </a:xfrm>
          <a:prstGeom prst="rect">
            <a:avLst/>
          </a:prstGeom>
        </p:spPr>
      </p:pic>
    </p:spTree>
    <p:extLst>
      <p:ext uri="{BB962C8B-B14F-4D97-AF65-F5344CB8AC3E}">
        <p14:creationId xmlns:p14="http://schemas.microsoft.com/office/powerpoint/2010/main" val="2820722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AED06540-02BE-D645-B203-F507C745E7F7}"/>
              </a:ext>
            </a:extLst>
          </p:cNvPr>
          <p:cNvSpPr txBox="1">
            <a:spLocks/>
          </p:cNvSpPr>
          <p:nvPr/>
        </p:nvSpPr>
        <p:spPr>
          <a:xfrm>
            <a:off x="611522" y="2175387"/>
            <a:ext cx="3709756" cy="2232588"/>
          </a:xfrm>
          <a:prstGeom prst="rect">
            <a:avLst/>
          </a:prstGeom>
        </p:spPr>
        <p:txBody>
          <a:bodyPr vert="horz" lIns="0" tIns="0" rIns="0" bIns="0" rtlCol="0" anchor="b">
            <a:noAutofit/>
          </a:bodyPr>
          <a:lstStyle>
            <a:lvl1pPr algn="l" defTabSz="457200" rtl="0" eaLnBrk="1" latinLnBrk="0" hangingPunct="1">
              <a:spcBef>
                <a:spcPct val="0"/>
              </a:spcBef>
              <a:buNone/>
              <a:defRPr lang="en-GB" sz="6200" kern="1200" baseline="0" dirty="0" smtClean="0">
                <a:solidFill>
                  <a:schemeClr val="accent1"/>
                </a:solidFill>
                <a:latin typeface="+mj-lt"/>
                <a:ea typeface="+mj-ea"/>
                <a:cs typeface="Wellcome Bold"/>
              </a:defRPr>
            </a:lvl1pPr>
          </a:lstStyle>
          <a:p>
            <a:r>
              <a:rPr lang="en-GB" sz="4800" dirty="0">
                <a:latin typeface="+mn-lt"/>
              </a:rPr>
              <a:t>Inaugural meeting on Tuesday</a:t>
            </a:r>
          </a:p>
        </p:txBody>
      </p:sp>
      <p:pic>
        <p:nvPicPr>
          <p:cNvPr id="3" name="Picture 2">
            <a:extLst>
              <a:ext uri="{FF2B5EF4-FFF2-40B4-BE49-F238E27FC236}">
                <a16:creationId xmlns:a16="http://schemas.microsoft.com/office/drawing/2014/main" id="{2E173629-A7CF-4741-8B75-404EC8DBA76C}"/>
              </a:ext>
            </a:extLst>
          </p:cNvPr>
          <p:cNvPicPr>
            <a:picLocks noChangeAspect="1"/>
          </p:cNvPicPr>
          <p:nvPr/>
        </p:nvPicPr>
        <p:blipFill>
          <a:blip r:embed="rId3"/>
          <a:stretch>
            <a:fillRect/>
          </a:stretch>
        </p:blipFill>
        <p:spPr>
          <a:xfrm>
            <a:off x="3793692" y="15081"/>
            <a:ext cx="7391400" cy="6553200"/>
          </a:xfrm>
          <a:prstGeom prst="rect">
            <a:avLst/>
          </a:prstGeom>
        </p:spPr>
      </p:pic>
    </p:spTree>
    <p:extLst>
      <p:ext uri="{BB962C8B-B14F-4D97-AF65-F5344CB8AC3E}">
        <p14:creationId xmlns:p14="http://schemas.microsoft.com/office/powerpoint/2010/main" val="389376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05784442"/>
              </p:ext>
            </p:extLst>
          </p:nvPr>
        </p:nvGraphicFramePr>
        <p:xfrm>
          <a:off x="270482" y="1811594"/>
          <a:ext cx="11086282" cy="4441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D69D6185-7815-F247-9B5B-620FD58E13F5}"/>
              </a:ext>
            </a:extLst>
          </p:cNvPr>
          <p:cNvSpPr>
            <a:spLocks noGrp="1"/>
          </p:cNvSpPr>
          <p:nvPr>
            <p:ph type="title"/>
          </p:nvPr>
        </p:nvSpPr>
        <p:spPr>
          <a:xfrm>
            <a:off x="447462" y="355271"/>
            <a:ext cx="10452101" cy="1096963"/>
          </a:xfrm>
        </p:spPr>
        <p:txBody>
          <a:bodyPr/>
          <a:lstStyle/>
          <a:p>
            <a:r>
              <a:rPr lang="en-US" dirty="0">
                <a:latin typeface="+mn-lt"/>
              </a:rPr>
              <a:t>EDIS—the story so far</a:t>
            </a:r>
          </a:p>
        </p:txBody>
      </p:sp>
      <p:pic>
        <p:nvPicPr>
          <p:cNvPr id="6" name="Picture 5">
            <a:extLst>
              <a:ext uri="{FF2B5EF4-FFF2-40B4-BE49-F238E27FC236}">
                <a16:creationId xmlns:a16="http://schemas.microsoft.com/office/drawing/2014/main" id="{B59A6B44-A646-574B-8A6A-E3D635A26AEA}"/>
              </a:ext>
            </a:extLst>
          </p:cNvPr>
          <p:cNvPicPr>
            <a:picLocks noChangeAspect="1"/>
          </p:cNvPicPr>
          <p:nvPr/>
        </p:nvPicPr>
        <p:blipFill rotWithShape="1">
          <a:blip r:embed="rId8">
            <a:extLst>
              <a:ext uri="{28A0092B-C50C-407E-A947-70E740481C1C}">
                <a14:useLocalDpi xmlns:a14="http://schemas.microsoft.com/office/drawing/2010/main" val="0"/>
              </a:ext>
            </a:extLst>
          </a:blip>
          <a:srcRect l="66202" t="8578" r="5376" b="74949"/>
          <a:stretch/>
        </p:blipFill>
        <p:spPr>
          <a:xfrm>
            <a:off x="8619366" y="79512"/>
            <a:ext cx="3005760" cy="980139"/>
          </a:xfrm>
          <a:prstGeom prst="rect">
            <a:avLst/>
          </a:prstGeom>
        </p:spPr>
      </p:pic>
    </p:spTree>
    <p:extLst>
      <p:ext uri="{BB962C8B-B14F-4D97-AF65-F5344CB8AC3E}">
        <p14:creationId xmlns:p14="http://schemas.microsoft.com/office/powerpoint/2010/main" val="2454197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Woman">
            <a:extLst>
              <a:ext uri="{FF2B5EF4-FFF2-40B4-BE49-F238E27FC236}">
                <a16:creationId xmlns:a16="http://schemas.microsoft.com/office/drawing/2014/main" id="{4E057AA1-2A44-4EBF-9F21-23821C2E70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0435" y="1735854"/>
            <a:ext cx="877782" cy="877782"/>
          </a:xfrm>
          <a:prstGeom prst="rect">
            <a:avLst/>
          </a:prstGeom>
        </p:spPr>
      </p:pic>
      <p:sp>
        <p:nvSpPr>
          <p:cNvPr id="6" name="TextBox 5">
            <a:extLst>
              <a:ext uri="{FF2B5EF4-FFF2-40B4-BE49-F238E27FC236}">
                <a16:creationId xmlns:a16="http://schemas.microsoft.com/office/drawing/2014/main" id="{547DAAA7-C44F-46BA-9F1E-5F93C59E146A}"/>
              </a:ext>
            </a:extLst>
          </p:cNvPr>
          <p:cNvSpPr txBox="1"/>
          <p:nvPr/>
        </p:nvSpPr>
        <p:spPr>
          <a:xfrm>
            <a:off x="1740845" y="1863226"/>
            <a:ext cx="2899670" cy="620448"/>
          </a:xfrm>
          <a:prstGeom prst="rect">
            <a:avLst/>
          </a:prstGeom>
          <a:noFill/>
        </p:spPr>
        <p:txBody>
          <a:bodyPr wrap="square" rtlCol="0">
            <a:spAutoFit/>
          </a:bodyPr>
          <a:lstStyle/>
          <a:p>
            <a:r>
              <a:rPr lang="en-GB" sz="1728" dirty="0"/>
              <a:t>15% of SET management roles are filled by women</a:t>
            </a:r>
          </a:p>
        </p:txBody>
      </p:sp>
      <p:sp>
        <p:nvSpPr>
          <p:cNvPr id="9" name="TextBox 8">
            <a:extLst>
              <a:ext uri="{FF2B5EF4-FFF2-40B4-BE49-F238E27FC236}">
                <a16:creationId xmlns:a16="http://schemas.microsoft.com/office/drawing/2014/main" id="{74FE8501-3A64-4DA7-AE3C-2B11FA8608DB}"/>
              </a:ext>
            </a:extLst>
          </p:cNvPr>
          <p:cNvSpPr txBox="1"/>
          <p:nvPr/>
        </p:nvSpPr>
        <p:spPr>
          <a:xfrm>
            <a:off x="1740845" y="2886621"/>
            <a:ext cx="2899671" cy="890052"/>
          </a:xfrm>
          <a:prstGeom prst="rect">
            <a:avLst/>
          </a:prstGeom>
          <a:noFill/>
        </p:spPr>
        <p:txBody>
          <a:bodyPr wrap="square" rtlCol="0">
            <a:spAutoFit/>
          </a:bodyPr>
          <a:lstStyle/>
          <a:p>
            <a:r>
              <a:rPr lang="en-GB" sz="1728" dirty="0"/>
              <a:t>Less than 2% of all UK professors are black women</a:t>
            </a:r>
          </a:p>
        </p:txBody>
      </p:sp>
      <p:pic>
        <p:nvPicPr>
          <p:cNvPr id="11" name="Graphic 10" descr="Lecturer">
            <a:extLst>
              <a:ext uri="{FF2B5EF4-FFF2-40B4-BE49-F238E27FC236}">
                <a16:creationId xmlns:a16="http://schemas.microsoft.com/office/drawing/2014/main" id="{257B4036-9E4E-4902-8F24-0C10950EF3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0435" y="2771753"/>
            <a:ext cx="877782" cy="877782"/>
          </a:xfrm>
          <a:prstGeom prst="rect">
            <a:avLst/>
          </a:prstGeom>
        </p:spPr>
      </p:pic>
      <p:pic>
        <p:nvPicPr>
          <p:cNvPr id="13" name="Graphic 12" descr="Trophy">
            <a:extLst>
              <a:ext uri="{FF2B5EF4-FFF2-40B4-BE49-F238E27FC236}">
                <a16:creationId xmlns:a16="http://schemas.microsoft.com/office/drawing/2014/main" id="{A5CEE420-C24E-4A8D-B9A9-B98A2E6F31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0435" y="3932078"/>
            <a:ext cx="877782" cy="877782"/>
          </a:xfrm>
          <a:prstGeom prst="rect">
            <a:avLst/>
          </a:prstGeom>
        </p:spPr>
      </p:pic>
      <p:sp>
        <p:nvSpPr>
          <p:cNvPr id="14" name="TextBox 13">
            <a:extLst>
              <a:ext uri="{FF2B5EF4-FFF2-40B4-BE49-F238E27FC236}">
                <a16:creationId xmlns:a16="http://schemas.microsoft.com/office/drawing/2014/main" id="{08480489-272F-4A27-9234-AA32415B23F8}"/>
              </a:ext>
            </a:extLst>
          </p:cNvPr>
          <p:cNvSpPr txBox="1"/>
          <p:nvPr/>
        </p:nvSpPr>
        <p:spPr>
          <a:xfrm>
            <a:off x="1740845" y="3911155"/>
            <a:ext cx="2899671" cy="886354"/>
          </a:xfrm>
          <a:prstGeom prst="rect">
            <a:avLst/>
          </a:prstGeom>
          <a:noFill/>
        </p:spPr>
        <p:txBody>
          <a:bodyPr wrap="square" rtlCol="0">
            <a:spAutoFit/>
          </a:bodyPr>
          <a:lstStyle/>
          <a:p>
            <a:r>
              <a:rPr lang="en-GB" sz="1728" dirty="0"/>
              <a:t>Just one pharmaceutical company in the Stonewall top 100 employer index</a:t>
            </a:r>
          </a:p>
        </p:txBody>
      </p:sp>
      <p:pic>
        <p:nvPicPr>
          <p:cNvPr id="16" name="Graphic 15" descr="Coins">
            <a:extLst>
              <a:ext uri="{FF2B5EF4-FFF2-40B4-BE49-F238E27FC236}">
                <a16:creationId xmlns:a16="http://schemas.microsoft.com/office/drawing/2014/main" id="{05C77A1A-2C73-42E7-AFF1-FB8D10B826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0435" y="5151339"/>
            <a:ext cx="877782" cy="877782"/>
          </a:xfrm>
          <a:prstGeom prst="rect">
            <a:avLst/>
          </a:prstGeom>
        </p:spPr>
      </p:pic>
      <p:sp>
        <p:nvSpPr>
          <p:cNvPr id="17" name="TextBox 16">
            <a:extLst>
              <a:ext uri="{FF2B5EF4-FFF2-40B4-BE49-F238E27FC236}">
                <a16:creationId xmlns:a16="http://schemas.microsoft.com/office/drawing/2014/main" id="{3BB3C367-9397-447D-8165-D39BBDB83A48}"/>
              </a:ext>
            </a:extLst>
          </p:cNvPr>
          <p:cNvSpPr txBox="1"/>
          <p:nvPr/>
        </p:nvSpPr>
        <p:spPr>
          <a:xfrm>
            <a:off x="1740845" y="5171718"/>
            <a:ext cx="2823408" cy="886354"/>
          </a:xfrm>
          <a:prstGeom prst="rect">
            <a:avLst/>
          </a:prstGeom>
          <a:noFill/>
        </p:spPr>
        <p:txBody>
          <a:bodyPr wrap="square" rtlCol="0">
            <a:spAutoFit/>
          </a:bodyPr>
          <a:lstStyle/>
          <a:p>
            <a:r>
              <a:rPr lang="en-GB" sz="1728" dirty="0"/>
              <a:t>44% of UK-born Nobel-prizewinning scientists had gone to fee-paying schools</a:t>
            </a:r>
          </a:p>
        </p:txBody>
      </p:sp>
      <p:pic>
        <p:nvPicPr>
          <p:cNvPr id="19" name="Graphic 18" descr="Male">
            <a:extLst>
              <a:ext uri="{FF2B5EF4-FFF2-40B4-BE49-F238E27FC236}">
                <a16:creationId xmlns:a16="http://schemas.microsoft.com/office/drawing/2014/main" id="{96E46E32-E33D-47B2-A822-465FDDA1FC4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13428" y="1735854"/>
            <a:ext cx="877782" cy="877782"/>
          </a:xfrm>
          <a:prstGeom prst="rect">
            <a:avLst/>
          </a:prstGeom>
        </p:spPr>
      </p:pic>
      <p:sp>
        <p:nvSpPr>
          <p:cNvPr id="20" name="TextBox 19">
            <a:extLst>
              <a:ext uri="{FF2B5EF4-FFF2-40B4-BE49-F238E27FC236}">
                <a16:creationId xmlns:a16="http://schemas.microsoft.com/office/drawing/2014/main" id="{1E56BB4D-A2BE-4D7B-BBC6-E5B39986C072}"/>
              </a:ext>
            </a:extLst>
          </p:cNvPr>
          <p:cNvSpPr txBox="1"/>
          <p:nvPr/>
        </p:nvSpPr>
        <p:spPr>
          <a:xfrm>
            <a:off x="6353172" y="1880144"/>
            <a:ext cx="4149671" cy="890052"/>
          </a:xfrm>
          <a:prstGeom prst="rect">
            <a:avLst/>
          </a:prstGeom>
          <a:noFill/>
        </p:spPr>
        <p:txBody>
          <a:bodyPr wrap="square" rtlCol="0">
            <a:spAutoFit/>
          </a:bodyPr>
          <a:lstStyle/>
          <a:p>
            <a:r>
              <a:rPr lang="en-GB" sz="1728" dirty="0"/>
              <a:t>There is a large male bias in most biomedical research involving use of animals </a:t>
            </a:r>
          </a:p>
        </p:txBody>
      </p:sp>
      <p:pic>
        <p:nvPicPr>
          <p:cNvPr id="22" name="Graphic 21" descr="DNA">
            <a:extLst>
              <a:ext uri="{FF2B5EF4-FFF2-40B4-BE49-F238E27FC236}">
                <a16:creationId xmlns:a16="http://schemas.microsoft.com/office/drawing/2014/main" id="{AECF218D-A028-459E-8F36-F948A2BC903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444556" y="2942127"/>
            <a:ext cx="877782" cy="877782"/>
          </a:xfrm>
          <a:prstGeom prst="rect">
            <a:avLst/>
          </a:prstGeom>
        </p:spPr>
      </p:pic>
      <p:sp>
        <p:nvSpPr>
          <p:cNvPr id="23" name="TextBox 22">
            <a:extLst>
              <a:ext uri="{FF2B5EF4-FFF2-40B4-BE49-F238E27FC236}">
                <a16:creationId xmlns:a16="http://schemas.microsoft.com/office/drawing/2014/main" id="{980FB8B7-2094-4185-BFF7-05F2CE734429}"/>
              </a:ext>
            </a:extLst>
          </p:cNvPr>
          <p:cNvSpPr txBox="1"/>
          <p:nvPr/>
        </p:nvSpPr>
        <p:spPr>
          <a:xfrm>
            <a:off x="6353172" y="3066666"/>
            <a:ext cx="3881172" cy="890052"/>
          </a:xfrm>
          <a:prstGeom prst="rect">
            <a:avLst/>
          </a:prstGeom>
          <a:noFill/>
        </p:spPr>
        <p:txBody>
          <a:bodyPr wrap="square" rtlCol="0">
            <a:spAutoFit/>
          </a:bodyPr>
          <a:lstStyle/>
          <a:p>
            <a:r>
              <a:rPr lang="en-GB" sz="1728" dirty="0"/>
              <a:t>80% of individuals included in GWAS studies are of Western European descent</a:t>
            </a:r>
          </a:p>
        </p:txBody>
      </p:sp>
      <p:pic>
        <p:nvPicPr>
          <p:cNvPr id="25" name="Graphic 24" descr="Speech">
            <a:extLst>
              <a:ext uri="{FF2B5EF4-FFF2-40B4-BE49-F238E27FC236}">
                <a16:creationId xmlns:a16="http://schemas.microsoft.com/office/drawing/2014/main" id="{242EB6D7-5273-4113-B2B3-6A0A4208AC0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444556" y="4116278"/>
            <a:ext cx="877782" cy="877782"/>
          </a:xfrm>
          <a:prstGeom prst="rect">
            <a:avLst/>
          </a:prstGeom>
        </p:spPr>
      </p:pic>
      <p:sp>
        <p:nvSpPr>
          <p:cNvPr id="26" name="Rectangle 25">
            <a:extLst>
              <a:ext uri="{FF2B5EF4-FFF2-40B4-BE49-F238E27FC236}">
                <a16:creationId xmlns:a16="http://schemas.microsoft.com/office/drawing/2014/main" id="{5CE8C55F-F8A3-4216-884C-14F87465A069}"/>
              </a:ext>
            </a:extLst>
          </p:cNvPr>
          <p:cNvSpPr/>
          <p:nvPr/>
        </p:nvSpPr>
        <p:spPr>
          <a:xfrm>
            <a:off x="6353173" y="4072086"/>
            <a:ext cx="3850043" cy="1155957"/>
          </a:xfrm>
          <a:prstGeom prst="rect">
            <a:avLst/>
          </a:prstGeom>
        </p:spPr>
        <p:txBody>
          <a:bodyPr wrap="square">
            <a:spAutoFit/>
          </a:bodyPr>
          <a:lstStyle/>
          <a:p>
            <a:r>
              <a:rPr lang="en-GB" sz="1728" dirty="0"/>
              <a:t>Science communication underserves and misrepresents those from low income and minority ethnic backgrounds</a:t>
            </a:r>
          </a:p>
        </p:txBody>
      </p:sp>
      <p:sp>
        <p:nvSpPr>
          <p:cNvPr id="27" name="Rectangle 26">
            <a:extLst>
              <a:ext uri="{FF2B5EF4-FFF2-40B4-BE49-F238E27FC236}">
                <a16:creationId xmlns:a16="http://schemas.microsoft.com/office/drawing/2014/main" id="{91671744-8B40-40C7-8740-C717FBBF4A5F}"/>
              </a:ext>
            </a:extLst>
          </p:cNvPr>
          <p:cNvSpPr/>
          <p:nvPr/>
        </p:nvSpPr>
        <p:spPr>
          <a:xfrm>
            <a:off x="6353172" y="5373250"/>
            <a:ext cx="3730573" cy="620448"/>
          </a:xfrm>
          <a:prstGeom prst="rect">
            <a:avLst/>
          </a:prstGeom>
        </p:spPr>
        <p:txBody>
          <a:bodyPr wrap="square">
            <a:spAutoFit/>
          </a:bodyPr>
          <a:lstStyle/>
          <a:p>
            <a:r>
              <a:rPr lang="en-GB" sz="1728" dirty="0"/>
              <a:t>Only 15% of scientists come from working-class households</a:t>
            </a:r>
          </a:p>
        </p:txBody>
      </p:sp>
      <p:pic>
        <p:nvPicPr>
          <p:cNvPr id="29" name="Graphic 28" descr="Flask">
            <a:extLst>
              <a:ext uri="{FF2B5EF4-FFF2-40B4-BE49-F238E27FC236}">
                <a16:creationId xmlns:a16="http://schemas.microsoft.com/office/drawing/2014/main" id="{E910B015-C66B-48B4-BF3C-FF35C22DF12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444556" y="5151339"/>
            <a:ext cx="877782" cy="877782"/>
          </a:xfrm>
          <a:prstGeom prst="rect">
            <a:avLst/>
          </a:prstGeom>
        </p:spPr>
      </p:pic>
      <p:sp>
        <p:nvSpPr>
          <p:cNvPr id="21" name="Title 1">
            <a:extLst>
              <a:ext uri="{FF2B5EF4-FFF2-40B4-BE49-F238E27FC236}">
                <a16:creationId xmlns:a16="http://schemas.microsoft.com/office/drawing/2014/main" id="{AED06540-02BE-D645-B203-F507C745E7F7}"/>
              </a:ext>
            </a:extLst>
          </p:cNvPr>
          <p:cNvSpPr txBox="1">
            <a:spLocks/>
          </p:cNvSpPr>
          <p:nvPr/>
        </p:nvSpPr>
        <p:spPr>
          <a:xfrm>
            <a:off x="626269" y="221849"/>
            <a:ext cx="10452101" cy="1096963"/>
          </a:xfrm>
          <a:prstGeom prst="rect">
            <a:avLst/>
          </a:prstGeom>
        </p:spPr>
        <p:txBody>
          <a:bodyPr vert="horz" lIns="0" tIns="0" rIns="0" bIns="0" rtlCol="0" anchor="b">
            <a:noAutofit/>
          </a:bodyPr>
          <a:lstStyle>
            <a:lvl1pPr algn="l" defTabSz="457200" rtl="0" eaLnBrk="1" latinLnBrk="0" hangingPunct="1">
              <a:spcBef>
                <a:spcPct val="0"/>
              </a:spcBef>
              <a:buNone/>
              <a:defRPr lang="en-GB" sz="6200" kern="1200" baseline="0" dirty="0" smtClean="0">
                <a:solidFill>
                  <a:schemeClr val="accent1"/>
                </a:solidFill>
                <a:latin typeface="+mj-lt"/>
                <a:ea typeface="+mj-ea"/>
                <a:cs typeface="Wellcome Bold"/>
              </a:defRPr>
            </a:lvl1pPr>
          </a:lstStyle>
          <a:p>
            <a:r>
              <a:rPr lang="en-GB" sz="4800" dirty="0">
                <a:latin typeface="+mn-lt"/>
              </a:rPr>
              <a:t>Opportunities for improvement</a:t>
            </a:r>
          </a:p>
        </p:txBody>
      </p:sp>
    </p:spTree>
    <p:extLst>
      <p:ext uri="{BB962C8B-B14F-4D97-AF65-F5344CB8AC3E}">
        <p14:creationId xmlns:p14="http://schemas.microsoft.com/office/powerpoint/2010/main" val="3177211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2B69533B-A4DD-4F81-8F54-D4EC15C99EF8}"/>
              </a:ext>
            </a:extLst>
          </p:cNvPr>
          <p:cNvGraphicFramePr>
            <a:graphicFrameLocks noGrp="1"/>
          </p:cNvGraphicFramePr>
          <p:nvPr>
            <p:ph idx="1"/>
            <p:extLst>
              <p:ext uri="{D42A27DB-BD31-4B8C-83A1-F6EECF244321}">
                <p14:modId xmlns:p14="http://schemas.microsoft.com/office/powerpoint/2010/main" val="57181629"/>
              </p:ext>
            </p:extLst>
          </p:nvPr>
        </p:nvGraphicFramePr>
        <p:xfrm>
          <a:off x="805075" y="1820944"/>
          <a:ext cx="10094489" cy="4177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2ADD9E44-9C00-5C40-B76F-C7AB27E76EE1}"/>
              </a:ext>
            </a:extLst>
          </p:cNvPr>
          <p:cNvSpPr>
            <a:spLocks noGrp="1"/>
          </p:cNvSpPr>
          <p:nvPr>
            <p:ph type="title"/>
          </p:nvPr>
        </p:nvSpPr>
        <p:spPr>
          <a:xfrm>
            <a:off x="626268" y="340523"/>
            <a:ext cx="10452101" cy="1096963"/>
          </a:xfrm>
        </p:spPr>
        <p:txBody>
          <a:bodyPr/>
          <a:lstStyle/>
          <a:p>
            <a:r>
              <a:rPr lang="en-US" sz="5400" dirty="0">
                <a:latin typeface="+mn-lt"/>
              </a:rPr>
              <a:t>EDIS brings everyone together</a:t>
            </a:r>
          </a:p>
        </p:txBody>
      </p:sp>
    </p:spTree>
    <p:extLst>
      <p:ext uri="{BB962C8B-B14F-4D97-AF65-F5344CB8AC3E}">
        <p14:creationId xmlns:p14="http://schemas.microsoft.com/office/powerpoint/2010/main" val="2616694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AF0700-BEF5-6F42-B366-1C074D9B1186}"/>
              </a:ext>
            </a:extLst>
          </p:cNvPr>
          <p:cNvPicPr>
            <a:picLocks noChangeAspect="1"/>
          </p:cNvPicPr>
          <p:nvPr/>
        </p:nvPicPr>
        <p:blipFill>
          <a:blip r:embed="rId3"/>
          <a:stretch>
            <a:fillRect/>
          </a:stretch>
        </p:blipFill>
        <p:spPr>
          <a:xfrm rot="21334117">
            <a:off x="1173394" y="1902543"/>
            <a:ext cx="9357850" cy="4159044"/>
          </a:xfrm>
          <a:prstGeom prst="rect">
            <a:avLst/>
          </a:prstGeom>
        </p:spPr>
      </p:pic>
      <p:sp>
        <p:nvSpPr>
          <p:cNvPr id="9" name="Title 3">
            <a:extLst>
              <a:ext uri="{FF2B5EF4-FFF2-40B4-BE49-F238E27FC236}">
                <a16:creationId xmlns:a16="http://schemas.microsoft.com/office/drawing/2014/main" id="{7A5A1799-D2D7-074B-B9A3-ED3D1879600D}"/>
              </a:ext>
            </a:extLst>
          </p:cNvPr>
          <p:cNvSpPr>
            <a:spLocks noGrp="1"/>
          </p:cNvSpPr>
          <p:nvPr>
            <p:ph type="title"/>
          </p:nvPr>
        </p:nvSpPr>
        <p:spPr>
          <a:xfrm>
            <a:off x="626268" y="340523"/>
            <a:ext cx="10452101" cy="1096963"/>
          </a:xfrm>
        </p:spPr>
        <p:txBody>
          <a:bodyPr/>
          <a:lstStyle/>
          <a:p>
            <a:r>
              <a:rPr lang="en-US" sz="5400" dirty="0">
                <a:latin typeface="+mn-lt"/>
              </a:rPr>
              <a:t>EDIS brings everyone together</a:t>
            </a:r>
          </a:p>
        </p:txBody>
      </p:sp>
    </p:spTree>
    <p:extLst>
      <p:ext uri="{BB962C8B-B14F-4D97-AF65-F5344CB8AC3E}">
        <p14:creationId xmlns:p14="http://schemas.microsoft.com/office/powerpoint/2010/main" val="1873626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971587D-A432-9F42-8380-B329F09475A7}"/>
              </a:ext>
            </a:extLst>
          </p:cNvPr>
          <p:cNvSpPr txBox="1">
            <a:spLocks/>
          </p:cNvSpPr>
          <p:nvPr/>
        </p:nvSpPr>
        <p:spPr>
          <a:xfrm>
            <a:off x="793955" y="1659002"/>
            <a:ext cx="10102595" cy="4912101"/>
          </a:xfrm>
          <a:prstGeom prst="rect">
            <a:avLst/>
          </a:prstGeom>
        </p:spPr>
        <p:txBody>
          <a:bodyPr vert="horz" lIns="91440" tIns="45720" rIns="91440" bIns="45720" rtlCol="0">
            <a:noAutofit/>
          </a:bodyPr>
          <a:lstStyle>
            <a:lvl1pPr marL="0" indent="0" algn="ctr" defTabSz="877824" rtl="0" eaLnBrk="1" latinLnBrk="0" hangingPunct="1">
              <a:lnSpc>
                <a:spcPct val="90000"/>
              </a:lnSpc>
              <a:spcBef>
                <a:spcPts val="960"/>
              </a:spcBef>
              <a:buFont typeface="Arial" panose="020B0604020202020204" pitchFamily="34" charset="0"/>
              <a:buNone/>
              <a:defRPr sz="2304" kern="1200">
                <a:solidFill>
                  <a:schemeClr val="tx1"/>
                </a:solidFill>
                <a:latin typeface="+mn-lt"/>
                <a:ea typeface="+mn-ea"/>
                <a:cs typeface="+mn-cs"/>
              </a:defRPr>
            </a:lvl1pPr>
            <a:lvl2pPr marL="438912" indent="0" algn="ctr" defTabSz="877824" rtl="0" eaLnBrk="1" latinLnBrk="0" hangingPunct="1">
              <a:lnSpc>
                <a:spcPct val="90000"/>
              </a:lnSpc>
              <a:spcBef>
                <a:spcPts val="480"/>
              </a:spcBef>
              <a:buFont typeface="Arial" panose="020B0604020202020204" pitchFamily="34" charset="0"/>
              <a:buNone/>
              <a:defRPr sz="1920" kern="1200">
                <a:solidFill>
                  <a:schemeClr val="tx1"/>
                </a:solidFill>
                <a:latin typeface="+mn-lt"/>
                <a:ea typeface="+mn-ea"/>
                <a:cs typeface="+mn-cs"/>
              </a:defRPr>
            </a:lvl2pPr>
            <a:lvl3pPr marL="877824" indent="0" algn="ctr" defTabSz="877824" rtl="0" eaLnBrk="1" latinLnBrk="0" hangingPunct="1">
              <a:lnSpc>
                <a:spcPct val="90000"/>
              </a:lnSpc>
              <a:spcBef>
                <a:spcPts val="480"/>
              </a:spcBef>
              <a:buFont typeface="Arial" panose="020B0604020202020204" pitchFamily="34" charset="0"/>
              <a:buNone/>
              <a:defRPr sz="1728" kern="1200">
                <a:solidFill>
                  <a:schemeClr val="tx1"/>
                </a:solidFill>
                <a:latin typeface="+mn-lt"/>
                <a:ea typeface="+mn-ea"/>
                <a:cs typeface="+mn-cs"/>
              </a:defRPr>
            </a:lvl3pPr>
            <a:lvl4pPr marL="1316736" indent="0" algn="ctr" defTabSz="877824" rtl="0" eaLnBrk="1" latinLnBrk="0" hangingPunct="1">
              <a:lnSpc>
                <a:spcPct val="90000"/>
              </a:lnSpc>
              <a:spcBef>
                <a:spcPts val="480"/>
              </a:spcBef>
              <a:buFont typeface="Arial" panose="020B0604020202020204" pitchFamily="34" charset="0"/>
              <a:buNone/>
              <a:defRPr sz="1536" kern="1200">
                <a:solidFill>
                  <a:schemeClr val="tx1"/>
                </a:solidFill>
                <a:latin typeface="+mn-lt"/>
                <a:ea typeface="+mn-ea"/>
                <a:cs typeface="+mn-cs"/>
              </a:defRPr>
            </a:lvl4pPr>
            <a:lvl5pPr marL="1755648" indent="0" algn="ctr" defTabSz="877824" rtl="0" eaLnBrk="1" latinLnBrk="0" hangingPunct="1">
              <a:lnSpc>
                <a:spcPct val="90000"/>
              </a:lnSpc>
              <a:spcBef>
                <a:spcPts val="480"/>
              </a:spcBef>
              <a:buFont typeface="Arial" panose="020B0604020202020204" pitchFamily="34" charset="0"/>
              <a:buNone/>
              <a:defRPr sz="1536" kern="1200">
                <a:solidFill>
                  <a:schemeClr val="tx1"/>
                </a:solidFill>
                <a:latin typeface="+mn-lt"/>
                <a:ea typeface="+mn-ea"/>
                <a:cs typeface="+mn-cs"/>
              </a:defRPr>
            </a:lvl5pPr>
            <a:lvl6pPr marL="2194560" indent="0" algn="ctr" defTabSz="877824" rtl="0" eaLnBrk="1" latinLnBrk="0" hangingPunct="1">
              <a:lnSpc>
                <a:spcPct val="90000"/>
              </a:lnSpc>
              <a:spcBef>
                <a:spcPts val="480"/>
              </a:spcBef>
              <a:buFont typeface="Arial" panose="020B0604020202020204" pitchFamily="34" charset="0"/>
              <a:buNone/>
              <a:defRPr sz="1536" kern="1200">
                <a:solidFill>
                  <a:schemeClr val="tx1"/>
                </a:solidFill>
                <a:latin typeface="+mn-lt"/>
                <a:ea typeface="+mn-ea"/>
                <a:cs typeface="+mn-cs"/>
              </a:defRPr>
            </a:lvl6pPr>
            <a:lvl7pPr marL="2633472" indent="0" algn="ctr" defTabSz="877824" rtl="0" eaLnBrk="1" latinLnBrk="0" hangingPunct="1">
              <a:lnSpc>
                <a:spcPct val="90000"/>
              </a:lnSpc>
              <a:spcBef>
                <a:spcPts val="480"/>
              </a:spcBef>
              <a:buFont typeface="Arial" panose="020B0604020202020204" pitchFamily="34" charset="0"/>
              <a:buNone/>
              <a:defRPr sz="1536" kern="1200">
                <a:solidFill>
                  <a:schemeClr val="tx1"/>
                </a:solidFill>
                <a:latin typeface="+mn-lt"/>
                <a:ea typeface="+mn-ea"/>
                <a:cs typeface="+mn-cs"/>
              </a:defRPr>
            </a:lvl7pPr>
            <a:lvl8pPr marL="3072384" indent="0" algn="ctr" defTabSz="877824" rtl="0" eaLnBrk="1" latinLnBrk="0" hangingPunct="1">
              <a:lnSpc>
                <a:spcPct val="90000"/>
              </a:lnSpc>
              <a:spcBef>
                <a:spcPts val="480"/>
              </a:spcBef>
              <a:buFont typeface="Arial" panose="020B0604020202020204" pitchFamily="34" charset="0"/>
              <a:buNone/>
              <a:defRPr sz="1536" kern="1200">
                <a:solidFill>
                  <a:schemeClr val="tx1"/>
                </a:solidFill>
                <a:latin typeface="+mn-lt"/>
                <a:ea typeface="+mn-ea"/>
                <a:cs typeface="+mn-cs"/>
              </a:defRPr>
            </a:lvl8pPr>
            <a:lvl9pPr marL="3511296" indent="0" algn="ctr" defTabSz="877824" rtl="0" eaLnBrk="1" latinLnBrk="0" hangingPunct="1">
              <a:lnSpc>
                <a:spcPct val="90000"/>
              </a:lnSpc>
              <a:spcBef>
                <a:spcPts val="480"/>
              </a:spcBef>
              <a:buFont typeface="Arial" panose="020B0604020202020204" pitchFamily="34" charset="0"/>
              <a:buNone/>
              <a:defRPr sz="1536" kern="1200">
                <a:solidFill>
                  <a:schemeClr val="tx1"/>
                </a:solidFill>
                <a:latin typeface="+mn-lt"/>
                <a:ea typeface="+mn-ea"/>
                <a:cs typeface="+mn-cs"/>
              </a:defRPr>
            </a:lvl9pPr>
          </a:lstStyle>
          <a:p>
            <a:pPr algn="l">
              <a:lnSpc>
                <a:spcPct val="125000"/>
              </a:lnSpc>
              <a:spcBef>
                <a:spcPts val="1200"/>
              </a:spcBef>
            </a:pPr>
            <a:r>
              <a:rPr lang="en-GB" sz="3200" b="1" dirty="0">
                <a:solidFill>
                  <a:schemeClr val="accent1"/>
                </a:solidFill>
                <a:latin typeface="Arial" panose="020B0604020202020204" pitchFamily="34" charset="0"/>
                <a:cs typeface="Arial" panose="020B0604020202020204" pitchFamily="34" charset="0"/>
              </a:rPr>
              <a:t>Vision</a:t>
            </a:r>
          </a:p>
          <a:p>
            <a:pPr algn="l">
              <a:lnSpc>
                <a:spcPct val="125000"/>
              </a:lnSpc>
              <a:spcBef>
                <a:spcPts val="200"/>
              </a:spcBef>
            </a:pPr>
            <a:r>
              <a:rPr lang="en-GB" sz="2400" dirty="0">
                <a:latin typeface="Arial" panose="020B0604020202020204" pitchFamily="34" charset="0"/>
                <a:cs typeface="Arial" panose="020B0604020202020204" pitchFamily="34" charset="0"/>
              </a:rPr>
              <a:t>For everyone to have equal opportunities and access to a successful </a:t>
            </a:r>
            <a:r>
              <a:rPr lang="en-GB" sz="2400" b="1" dirty="0">
                <a:latin typeface="Arial" panose="020B0604020202020204" pitchFamily="34" charset="0"/>
                <a:cs typeface="Arial" panose="020B0604020202020204" pitchFamily="34" charset="0"/>
              </a:rPr>
              <a:t>career</a:t>
            </a:r>
            <a:r>
              <a:rPr lang="en-GB" sz="2400" dirty="0">
                <a:latin typeface="Arial" panose="020B0604020202020204" pitchFamily="34" charset="0"/>
                <a:cs typeface="Arial" panose="020B0604020202020204" pitchFamily="34" charset="0"/>
              </a:rPr>
              <a:t> within Science or Health, its </a:t>
            </a:r>
            <a:r>
              <a:rPr lang="en-GB" sz="2400" b="1" dirty="0">
                <a:latin typeface="Arial" panose="020B0604020202020204" pitchFamily="34" charset="0"/>
                <a:cs typeface="Arial" panose="020B0604020202020204" pitchFamily="34" charset="0"/>
              </a:rPr>
              <a:t>research</a:t>
            </a:r>
            <a:r>
              <a:rPr lang="en-GB" sz="2400" dirty="0">
                <a:latin typeface="Arial" panose="020B0604020202020204" pitchFamily="34" charset="0"/>
                <a:cs typeface="Arial" panose="020B0604020202020204" pitchFamily="34" charset="0"/>
              </a:rPr>
              <a:t> and its </a:t>
            </a:r>
            <a:r>
              <a:rPr lang="en-GB" sz="2400" b="1" dirty="0">
                <a:latin typeface="Arial" panose="020B0604020202020204" pitchFamily="34" charset="0"/>
                <a:cs typeface="Arial" panose="020B0604020202020204" pitchFamily="34" charset="0"/>
              </a:rPr>
              <a:t>outcomes</a:t>
            </a:r>
            <a:r>
              <a:rPr lang="en-GB" sz="2400" dirty="0">
                <a:latin typeface="Arial" panose="020B0604020202020204" pitchFamily="34" charset="0"/>
                <a:cs typeface="Arial" panose="020B0604020202020204" pitchFamily="34" charset="0"/>
              </a:rPr>
              <a:t>.</a:t>
            </a:r>
          </a:p>
          <a:p>
            <a:pPr algn="l">
              <a:lnSpc>
                <a:spcPct val="125000"/>
              </a:lnSpc>
              <a:spcBef>
                <a:spcPts val="1800"/>
              </a:spcBef>
            </a:pPr>
            <a:r>
              <a:rPr lang="en-GB" sz="3200" b="1" dirty="0">
                <a:solidFill>
                  <a:schemeClr val="accent2"/>
                </a:solidFill>
                <a:latin typeface="Arial" panose="020B0604020202020204" pitchFamily="34" charset="0"/>
                <a:cs typeface="Arial" panose="020B0604020202020204" pitchFamily="34" charset="0"/>
              </a:rPr>
              <a:t>Mission</a:t>
            </a:r>
          </a:p>
          <a:p>
            <a:pPr algn="l">
              <a:lnSpc>
                <a:spcPct val="125000"/>
              </a:lnSpc>
              <a:spcBef>
                <a:spcPts val="200"/>
              </a:spcBef>
            </a:pPr>
            <a:r>
              <a:rPr lang="en-GB" sz="2400" dirty="0">
                <a:latin typeface="Arial" panose="020B0604020202020204" pitchFamily="34" charset="0"/>
                <a:cs typeface="Arial" panose="020B0604020202020204" pitchFamily="34" charset="0"/>
              </a:rPr>
              <a:t>EDIS will build a </a:t>
            </a:r>
            <a:r>
              <a:rPr lang="en-GB" sz="2400" b="1" dirty="0">
                <a:latin typeface="Arial" panose="020B0604020202020204" pitchFamily="34" charset="0"/>
                <a:cs typeface="Arial" panose="020B0604020202020204" pitchFamily="34" charset="0"/>
              </a:rPr>
              <a:t>powerful</a:t>
            </a:r>
            <a:r>
              <a:rPr lang="en-GB" sz="2400"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connected</a:t>
            </a:r>
            <a:r>
              <a:rPr lang="en-GB" sz="2400" dirty="0">
                <a:latin typeface="Arial" panose="020B0604020202020204" pitchFamily="34" charset="0"/>
                <a:cs typeface="Arial" panose="020B0604020202020204" pitchFamily="34" charset="0"/>
              </a:rPr>
              <a:t> and </a:t>
            </a:r>
            <a:r>
              <a:rPr lang="en-GB" sz="2400" b="1" dirty="0">
                <a:latin typeface="Arial" panose="020B0604020202020204" pitchFamily="34" charset="0"/>
                <a:cs typeface="Arial" panose="020B0604020202020204" pitchFamily="34" charset="0"/>
              </a:rPr>
              <a:t>coordinated</a:t>
            </a:r>
            <a:r>
              <a:rPr lang="en-GB" sz="2400" dirty="0">
                <a:latin typeface="Arial" panose="020B0604020202020204" pitchFamily="34" charset="0"/>
                <a:cs typeface="Arial" panose="020B0604020202020204" pitchFamily="34" charset="0"/>
              </a:rPr>
              <a:t> movement to advance equality, diversity and inclusion in Science and Health.</a:t>
            </a:r>
          </a:p>
          <a:p>
            <a:pPr algn="l" defTabSz="457200">
              <a:lnSpc>
                <a:spcPct val="125000"/>
              </a:lnSpc>
              <a:spcBef>
                <a:spcPts val="1800"/>
              </a:spcBef>
            </a:pPr>
            <a:r>
              <a:rPr lang="en-GB" sz="3200" b="1" dirty="0">
                <a:solidFill>
                  <a:schemeClr val="accent3"/>
                </a:solidFill>
                <a:latin typeface="Arial" panose="020B0604020202020204" pitchFamily="34" charset="0"/>
                <a:cs typeface="Arial" panose="020B0604020202020204" pitchFamily="34" charset="0"/>
              </a:rPr>
              <a:t>Impact</a:t>
            </a:r>
          </a:p>
          <a:p>
            <a:pPr algn="l" defTabSz="457200">
              <a:lnSpc>
                <a:spcPct val="125000"/>
              </a:lnSpc>
              <a:spcBef>
                <a:spcPts val="200"/>
              </a:spcBef>
            </a:pPr>
            <a:r>
              <a:rPr lang="en-GB" sz="2400" dirty="0">
                <a:latin typeface="Arial" panose="020B0604020202020204" pitchFamily="34" charset="0"/>
                <a:cs typeface="Arial" panose="020B0604020202020204" pitchFamily="34" charset="0"/>
              </a:rPr>
              <a:t>Equal and better health outcomes</a:t>
            </a:r>
          </a:p>
          <a:p>
            <a:pPr algn="l" defTabSz="457200">
              <a:lnSpc>
                <a:spcPct val="125000"/>
              </a:lnSpc>
              <a:spcBef>
                <a:spcPts val="1800"/>
              </a:spcBef>
            </a:pPr>
            <a:endParaRPr lang="en-GB" sz="3200" b="1" dirty="0">
              <a:solidFill>
                <a:schemeClr val="accent3"/>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3B0AE84C-A44A-6C46-9052-E0DB11439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5685" y="132159"/>
            <a:ext cx="3112418" cy="1372176"/>
          </a:xfrm>
          <a:prstGeom prst="rect">
            <a:avLst/>
          </a:prstGeom>
        </p:spPr>
      </p:pic>
      <p:sp>
        <p:nvSpPr>
          <p:cNvPr id="4" name="Title 1">
            <a:extLst>
              <a:ext uri="{FF2B5EF4-FFF2-40B4-BE49-F238E27FC236}">
                <a16:creationId xmlns:a16="http://schemas.microsoft.com/office/drawing/2014/main" id="{2744025E-2E26-5748-B8A6-883DC5F3AB03}"/>
              </a:ext>
            </a:extLst>
          </p:cNvPr>
          <p:cNvSpPr txBox="1">
            <a:spLocks/>
          </p:cNvSpPr>
          <p:nvPr/>
        </p:nvSpPr>
        <p:spPr>
          <a:xfrm>
            <a:off x="626269" y="221849"/>
            <a:ext cx="10452101" cy="1096963"/>
          </a:xfrm>
          <a:prstGeom prst="rect">
            <a:avLst/>
          </a:prstGeom>
        </p:spPr>
        <p:txBody>
          <a:bodyPr vert="horz" lIns="0" tIns="0" rIns="0" bIns="0" rtlCol="0" anchor="b">
            <a:noAutofit/>
          </a:bodyPr>
          <a:lstStyle>
            <a:lvl1pPr algn="l" defTabSz="457200" rtl="0" eaLnBrk="1" latinLnBrk="0" hangingPunct="1">
              <a:spcBef>
                <a:spcPct val="0"/>
              </a:spcBef>
              <a:buNone/>
              <a:defRPr lang="en-GB" sz="6200" kern="1200" baseline="0" dirty="0" smtClean="0">
                <a:solidFill>
                  <a:schemeClr val="accent1"/>
                </a:solidFill>
                <a:latin typeface="+mj-lt"/>
                <a:ea typeface="+mj-ea"/>
                <a:cs typeface="Wellcome Bold"/>
              </a:defRPr>
            </a:lvl1pPr>
          </a:lstStyle>
          <a:p>
            <a:r>
              <a:rPr lang="en-GB" sz="4800" dirty="0">
                <a:latin typeface="+mn-lt"/>
              </a:rPr>
              <a:t>What we want to do</a:t>
            </a:r>
          </a:p>
        </p:txBody>
      </p:sp>
    </p:spTree>
    <p:extLst>
      <p:ext uri="{BB962C8B-B14F-4D97-AF65-F5344CB8AC3E}">
        <p14:creationId xmlns:p14="http://schemas.microsoft.com/office/powerpoint/2010/main" val="2654434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A463007-79E5-4FEB-8313-EF74894B1082}"/>
              </a:ext>
            </a:extLst>
          </p:cNvPr>
          <p:cNvGraphicFramePr>
            <a:graphicFrameLocks noGrp="1"/>
          </p:cNvGraphicFramePr>
          <p:nvPr>
            <p:ph idx="1"/>
            <p:extLst>
              <p:ext uri="{D42A27DB-BD31-4B8C-83A1-F6EECF244321}">
                <p14:modId xmlns:p14="http://schemas.microsoft.com/office/powerpoint/2010/main" val="2437108093"/>
              </p:ext>
            </p:extLst>
          </p:nvPr>
        </p:nvGraphicFramePr>
        <p:xfrm>
          <a:off x="805075" y="2253962"/>
          <a:ext cx="10094489" cy="4177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7DE651B9-41A8-4F47-8270-C649C84E4C48}"/>
              </a:ext>
            </a:extLst>
          </p:cNvPr>
          <p:cNvSpPr>
            <a:spLocks noGrp="1"/>
          </p:cNvSpPr>
          <p:nvPr>
            <p:ph type="title"/>
          </p:nvPr>
        </p:nvSpPr>
        <p:spPr>
          <a:xfrm>
            <a:off x="626268" y="553257"/>
            <a:ext cx="10452101" cy="1096963"/>
          </a:xfrm>
        </p:spPr>
        <p:txBody>
          <a:bodyPr/>
          <a:lstStyle/>
          <a:p>
            <a:r>
              <a:rPr lang="en-US" dirty="0">
                <a:latin typeface="+mn-lt"/>
              </a:rPr>
              <a:t>Benefits</a:t>
            </a:r>
          </a:p>
        </p:txBody>
      </p:sp>
      <p:pic>
        <p:nvPicPr>
          <p:cNvPr id="6" name="Picture 5">
            <a:extLst>
              <a:ext uri="{FF2B5EF4-FFF2-40B4-BE49-F238E27FC236}">
                <a16:creationId xmlns:a16="http://schemas.microsoft.com/office/drawing/2014/main" id="{62C32496-99A3-E246-A619-7AC6BF5ED3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95685" y="132159"/>
            <a:ext cx="3112418" cy="1372176"/>
          </a:xfrm>
          <a:prstGeom prst="rect">
            <a:avLst/>
          </a:prstGeom>
        </p:spPr>
      </p:pic>
    </p:spTree>
    <p:extLst>
      <p:ext uri="{BB962C8B-B14F-4D97-AF65-F5344CB8AC3E}">
        <p14:creationId xmlns:p14="http://schemas.microsoft.com/office/powerpoint/2010/main" val="1794378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200" dirty="0">
                <a:latin typeface="+mn-lt"/>
              </a:rPr>
              <a:t>Wellcome strategic approach</a:t>
            </a:r>
          </a:p>
        </p:txBody>
      </p:sp>
      <p:sp>
        <p:nvSpPr>
          <p:cNvPr id="3" name="Content Placeholder 2"/>
          <p:cNvSpPr>
            <a:spLocks noGrp="1"/>
          </p:cNvSpPr>
          <p:nvPr>
            <p:ph sz="quarter" idx="13"/>
          </p:nvPr>
        </p:nvSpPr>
        <p:spPr>
          <a:xfrm>
            <a:off x="769936" y="5226217"/>
            <a:ext cx="2552700" cy="608723"/>
          </a:xfrm>
        </p:spPr>
        <p:txBody>
          <a:bodyPr/>
          <a:lstStyle/>
          <a:p>
            <a:r>
              <a:rPr lang="en-US" dirty="0">
                <a:latin typeface="+mn-lt"/>
              </a:rPr>
              <a:t>Advancing ideas</a:t>
            </a:r>
          </a:p>
          <a:p>
            <a:endParaRPr lang="en-US" dirty="0">
              <a:latin typeface="+mn-lt"/>
            </a:endParaRPr>
          </a:p>
          <a:p>
            <a:endParaRPr lang="en-US" dirty="0">
              <a:latin typeface="+mn-lt"/>
            </a:endParaRPr>
          </a:p>
        </p:txBody>
      </p:sp>
      <p:sp>
        <p:nvSpPr>
          <p:cNvPr id="4" name="Slide Number Placeholder 3"/>
          <p:cNvSpPr>
            <a:spLocks noGrp="1"/>
          </p:cNvSpPr>
          <p:nvPr>
            <p:ph type="sldNum" sz="quarter" idx="4"/>
          </p:nvPr>
        </p:nvSpPr>
        <p:spPr/>
        <p:txBody>
          <a:bodyPr/>
          <a:lstStyle/>
          <a:p>
            <a:fld id="{80F3F43C-809F-4D44-AA8F-32A582938151}" type="slidenum">
              <a:rPr lang="en-US" smtClean="0">
                <a:latin typeface="+mn-lt"/>
              </a:rPr>
              <a:pPr/>
              <a:t>3</a:t>
            </a:fld>
            <a:endParaRPr lang="en-US">
              <a:latin typeface="+mn-lt"/>
            </a:endParaRPr>
          </a:p>
        </p:txBody>
      </p:sp>
      <p:pic>
        <p:nvPicPr>
          <p:cNvPr id="5" name="Picture 4"/>
          <p:cNvPicPr>
            <a:picLocks noChangeAspect="1"/>
          </p:cNvPicPr>
          <p:nvPr/>
        </p:nvPicPr>
        <p:blipFill>
          <a:blip r:embed="rId3"/>
          <a:stretch>
            <a:fillRect/>
          </a:stretch>
        </p:blipFill>
        <p:spPr>
          <a:xfrm>
            <a:off x="769936" y="2485153"/>
            <a:ext cx="2126312" cy="2282987"/>
          </a:xfrm>
          <a:prstGeom prst="rect">
            <a:avLst/>
          </a:prstGeom>
        </p:spPr>
      </p:pic>
      <p:pic>
        <p:nvPicPr>
          <p:cNvPr id="7" name="Picture 6"/>
          <p:cNvPicPr>
            <a:picLocks noChangeAspect="1"/>
          </p:cNvPicPr>
          <p:nvPr/>
        </p:nvPicPr>
        <p:blipFill>
          <a:blip r:embed="rId4"/>
          <a:stretch>
            <a:fillRect/>
          </a:stretch>
        </p:blipFill>
        <p:spPr>
          <a:xfrm>
            <a:off x="8851144" y="2780326"/>
            <a:ext cx="1714351" cy="1693445"/>
          </a:xfrm>
          <a:prstGeom prst="rect">
            <a:avLst/>
          </a:prstGeom>
        </p:spPr>
      </p:pic>
      <p:pic>
        <p:nvPicPr>
          <p:cNvPr id="10" name="Picture 9"/>
          <p:cNvPicPr>
            <a:picLocks noChangeAspect="1"/>
          </p:cNvPicPr>
          <p:nvPr/>
        </p:nvPicPr>
        <p:blipFill>
          <a:blip r:embed="rId5"/>
          <a:stretch>
            <a:fillRect/>
          </a:stretch>
        </p:blipFill>
        <p:spPr>
          <a:xfrm>
            <a:off x="4923323" y="2666027"/>
            <a:ext cx="1881606" cy="2007045"/>
          </a:xfrm>
          <a:prstGeom prst="rect">
            <a:avLst/>
          </a:prstGeom>
        </p:spPr>
      </p:pic>
      <p:sp>
        <p:nvSpPr>
          <p:cNvPr id="12" name="Content Placeholder 2"/>
          <p:cNvSpPr txBox="1">
            <a:spLocks/>
          </p:cNvSpPr>
          <p:nvPr/>
        </p:nvSpPr>
        <p:spPr>
          <a:xfrm>
            <a:off x="4505566" y="5226217"/>
            <a:ext cx="3103565" cy="608723"/>
          </a:xfrm>
          <a:prstGeom prst="rect">
            <a:avLst/>
          </a:prstGeom>
        </p:spPr>
        <p:txBody>
          <a:bodyPr vert="horz" lIns="0" tIns="0" rIns="0" bIns="0" rtlCol="0" anchor="t" anchorCtr="0">
            <a:noAutofit/>
          </a:bodyPr>
          <a:lstStyle>
            <a:lvl1pPr marL="0" indent="0" algn="l" defTabSz="457200" rtl="0" eaLnBrk="1" latinLnBrk="0" hangingPunct="1">
              <a:spcBef>
                <a:spcPts val="800"/>
              </a:spcBef>
              <a:buFont typeface="Arial"/>
              <a:buNone/>
              <a:defRPr sz="2400" kern="1200" baseline="0">
                <a:solidFill>
                  <a:schemeClr val="tx1"/>
                </a:solidFill>
                <a:latin typeface="Arial"/>
                <a:ea typeface="+mn-ea"/>
                <a:cs typeface="Arial"/>
              </a:defRPr>
            </a:lvl1pPr>
            <a:lvl2pPr marL="742950" indent="-285750" algn="l" defTabSz="457200" rtl="0" eaLnBrk="1" latinLnBrk="0" hangingPunct="1">
              <a:spcBef>
                <a:spcPts val="8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ts val="8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8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ts val="8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atin typeface="+mn-lt"/>
              </a:rPr>
              <a:t>Seizing opportunities</a:t>
            </a:r>
          </a:p>
          <a:p>
            <a:endParaRPr lang="en-US">
              <a:latin typeface="+mn-lt"/>
            </a:endParaRPr>
          </a:p>
        </p:txBody>
      </p:sp>
      <p:sp>
        <p:nvSpPr>
          <p:cNvPr id="13" name="Content Placeholder 2"/>
          <p:cNvSpPr txBox="1">
            <a:spLocks/>
          </p:cNvSpPr>
          <p:nvPr/>
        </p:nvSpPr>
        <p:spPr>
          <a:xfrm>
            <a:off x="8851144" y="5226217"/>
            <a:ext cx="2679328" cy="926223"/>
          </a:xfrm>
          <a:prstGeom prst="rect">
            <a:avLst/>
          </a:prstGeom>
        </p:spPr>
        <p:txBody>
          <a:bodyPr vert="horz" lIns="0" tIns="0" rIns="0" bIns="0" rtlCol="0" anchor="t" anchorCtr="0">
            <a:noAutofit/>
          </a:bodyPr>
          <a:lstStyle>
            <a:lvl1pPr marL="0" indent="0" algn="l" defTabSz="457200" rtl="0" eaLnBrk="1" latinLnBrk="0" hangingPunct="1">
              <a:spcBef>
                <a:spcPts val="800"/>
              </a:spcBef>
              <a:buFont typeface="Arial"/>
              <a:buNone/>
              <a:defRPr sz="2400" kern="1200" baseline="0">
                <a:solidFill>
                  <a:schemeClr val="tx1"/>
                </a:solidFill>
                <a:latin typeface="Arial"/>
                <a:ea typeface="+mn-ea"/>
                <a:cs typeface="Arial"/>
              </a:defRPr>
            </a:lvl1pPr>
            <a:lvl2pPr marL="742950" indent="-285750" algn="l" defTabSz="457200" rtl="0" eaLnBrk="1" latinLnBrk="0" hangingPunct="1">
              <a:spcBef>
                <a:spcPts val="8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ts val="8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8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ts val="8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atin typeface="+mn-lt"/>
              </a:rPr>
              <a:t>Driving reform</a:t>
            </a:r>
          </a:p>
        </p:txBody>
      </p:sp>
    </p:spTree>
    <p:extLst>
      <p:ext uri="{BB962C8B-B14F-4D97-AF65-F5344CB8AC3E}">
        <p14:creationId xmlns:p14="http://schemas.microsoft.com/office/powerpoint/2010/main" val="4276822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F07F436-B19B-1043-83A9-C0B831F19929}"/>
              </a:ext>
            </a:extLst>
          </p:cNvPr>
          <p:cNvSpPr>
            <a:spLocks noGrp="1"/>
          </p:cNvSpPr>
          <p:nvPr>
            <p:ph sz="quarter" idx="13"/>
          </p:nvPr>
        </p:nvSpPr>
        <p:spPr>
          <a:xfrm>
            <a:off x="626267" y="1885804"/>
            <a:ext cx="10452103" cy="4461586"/>
          </a:xfrm>
        </p:spPr>
        <p:txBody>
          <a:bodyPr>
            <a:noAutofit/>
          </a:bodyPr>
          <a:lstStyle/>
          <a:p>
            <a:pPr marL="360000" indent="-360000">
              <a:lnSpc>
                <a:spcPct val="110000"/>
              </a:lnSpc>
              <a:spcBef>
                <a:spcPts val="1600"/>
              </a:spcBef>
              <a:buFont typeface="Arial" panose="020B0604020202020204" pitchFamily="34" charset="0"/>
              <a:buChar char="•"/>
            </a:pPr>
            <a:r>
              <a:rPr lang="en-GB" sz="2800" dirty="0">
                <a:latin typeface="+mn-lt"/>
              </a:rPr>
              <a:t>EDIS aims to become an independent charity</a:t>
            </a:r>
          </a:p>
          <a:p>
            <a:pPr marL="360000" indent="-360000">
              <a:lnSpc>
                <a:spcPct val="110000"/>
              </a:lnSpc>
              <a:spcBef>
                <a:spcPts val="1600"/>
              </a:spcBef>
              <a:buFont typeface="Arial" panose="020B0604020202020204" pitchFamily="34" charset="0"/>
              <a:buChar char="•"/>
            </a:pPr>
            <a:r>
              <a:rPr lang="en-GB" sz="2800" dirty="0">
                <a:latin typeface="+mn-lt"/>
              </a:rPr>
              <a:t>EDIS needs members and funders</a:t>
            </a:r>
          </a:p>
          <a:p>
            <a:pPr marL="360000" indent="-360000">
              <a:lnSpc>
                <a:spcPct val="110000"/>
              </a:lnSpc>
              <a:spcBef>
                <a:spcPts val="1600"/>
              </a:spcBef>
              <a:buFont typeface="Arial" panose="020B0604020202020204" pitchFamily="34" charset="0"/>
              <a:buChar char="•"/>
            </a:pPr>
            <a:r>
              <a:rPr lang="en-GB" sz="2800" dirty="0">
                <a:latin typeface="+mn-lt"/>
              </a:rPr>
              <a:t>EDIS is a ‘start-up’; we will need seed funding, organisations willing to invest who see the potential</a:t>
            </a:r>
          </a:p>
          <a:p>
            <a:pPr marL="360000" indent="-360000">
              <a:lnSpc>
                <a:spcPct val="110000"/>
              </a:lnSpc>
              <a:spcBef>
                <a:spcPts val="1600"/>
              </a:spcBef>
              <a:buFont typeface="Arial" panose="020B0604020202020204" pitchFamily="34" charset="0"/>
              <a:buChar char="•"/>
            </a:pPr>
            <a:r>
              <a:rPr lang="en-GB" sz="2800" dirty="0">
                <a:latin typeface="+mn-lt"/>
              </a:rPr>
              <a:t>Varying sizes of organisations will mean varying resources that can be invested—talk to us about what is possible</a:t>
            </a:r>
          </a:p>
          <a:p>
            <a:pPr marL="360000" indent="-360000">
              <a:lnSpc>
                <a:spcPct val="110000"/>
              </a:lnSpc>
              <a:spcBef>
                <a:spcPts val="1600"/>
              </a:spcBef>
              <a:buFont typeface="Arial" panose="020B0604020202020204" pitchFamily="34" charset="0"/>
              <a:buChar char="•"/>
            </a:pPr>
            <a:r>
              <a:rPr lang="en-GB" sz="2800" dirty="0">
                <a:latin typeface="+mn-lt"/>
              </a:rPr>
              <a:t>£300k will cover staff, research, events, grant(s), engagement and outreach activities for year one</a:t>
            </a:r>
          </a:p>
        </p:txBody>
      </p:sp>
      <p:sp>
        <p:nvSpPr>
          <p:cNvPr id="7" name="Title 6">
            <a:extLst>
              <a:ext uri="{FF2B5EF4-FFF2-40B4-BE49-F238E27FC236}">
                <a16:creationId xmlns:a16="http://schemas.microsoft.com/office/drawing/2014/main" id="{09C81BF8-B9B1-BC42-9B48-125A2A4842F5}"/>
              </a:ext>
            </a:extLst>
          </p:cNvPr>
          <p:cNvSpPr>
            <a:spLocks noGrp="1"/>
          </p:cNvSpPr>
          <p:nvPr>
            <p:ph type="title"/>
          </p:nvPr>
        </p:nvSpPr>
        <p:spPr>
          <a:xfrm>
            <a:off x="626269" y="398829"/>
            <a:ext cx="10452101" cy="1096963"/>
          </a:xfrm>
        </p:spPr>
        <p:txBody>
          <a:bodyPr>
            <a:normAutofit/>
          </a:bodyPr>
          <a:lstStyle/>
          <a:p>
            <a:r>
              <a:rPr lang="en-US" sz="5400" dirty="0">
                <a:latin typeface="+mn-lt"/>
              </a:rPr>
              <a:t>Call for members</a:t>
            </a:r>
          </a:p>
        </p:txBody>
      </p:sp>
      <p:pic>
        <p:nvPicPr>
          <p:cNvPr id="9" name="Picture 8">
            <a:extLst>
              <a:ext uri="{FF2B5EF4-FFF2-40B4-BE49-F238E27FC236}">
                <a16:creationId xmlns:a16="http://schemas.microsoft.com/office/drawing/2014/main" id="{F029E965-AB82-484D-9E57-A6B0D9170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5685" y="132159"/>
            <a:ext cx="3112418" cy="1372176"/>
          </a:xfrm>
          <a:prstGeom prst="rect">
            <a:avLst/>
          </a:prstGeom>
        </p:spPr>
      </p:pic>
    </p:spTree>
    <p:extLst>
      <p:ext uri="{BB962C8B-B14F-4D97-AF65-F5344CB8AC3E}">
        <p14:creationId xmlns:p14="http://schemas.microsoft.com/office/powerpoint/2010/main" val="3863562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Thank you</a:t>
            </a:r>
          </a:p>
        </p:txBody>
      </p:sp>
      <p:sp>
        <p:nvSpPr>
          <p:cNvPr id="4" name="Text Placeholder 3"/>
          <p:cNvSpPr>
            <a:spLocks noGrp="1"/>
          </p:cNvSpPr>
          <p:nvPr>
            <p:ph type="body" sz="quarter" idx="11"/>
          </p:nvPr>
        </p:nvSpPr>
        <p:spPr>
          <a:xfrm>
            <a:off x="620713" y="5718410"/>
            <a:ext cx="10452100" cy="644812"/>
          </a:xfrm>
        </p:spPr>
        <p:txBody>
          <a:bodyPr/>
          <a:lstStyle/>
          <a:p>
            <a:r>
              <a:rPr lang="en-GB" dirty="0">
                <a:latin typeface="Arial" panose="020B0604020202020204" pitchFamily="34" charset="0"/>
                <a:cs typeface="Arial" panose="020B0604020202020204" pitchFamily="34" charset="0"/>
                <a:hlinkClick r:id="rId3"/>
              </a:rPr>
              <a:t>j.smith@wellcome.ac.uk</a:t>
            </a:r>
            <a:r>
              <a:rPr lang="en-GB"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hlinkClick r:id="rId4"/>
              </a:rPr>
              <a:t>g.tracey@wellcome.ac.uk</a:t>
            </a:r>
            <a:r>
              <a:rPr lang="en-GB"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hlinkClick r:id="rId5"/>
              </a:rPr>
              <a:t>lilian.hunt@outlook.com</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240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5129" y="446906"/>
            <a:ext cx="11379509" cy="1477328"/>
          </a:xfrm>
        </p:spPr>
        <p:txBody>
          <a:bodyPr/>
          <a:lstStyle/>
          <a:p>
            <a:r>
              <a:rPr lang="en-GB" dirty="0">
                <a:latin typeface="+mn-lt"/>
              </a:rPr>
              <a:t>Improve health through the best research</a:t>
            </a:r>
          </a:p>
        </p:txBody>
      </p:sp>
      <p:sp>
        <p:nvSpPr>
          <p:cNvPr id="4" name="Slide Number Placeholder 3"/>
          <p:cNvSpPr>
            <a:spLocks noGrp="1"/>
          </p:cNvSpPr>
          <p:nvPr>
            <p:ph type="sldNum" sz="quarter" idx="4"/>
          </p:nvPr>
        </p:nvSpPr>
        <p:spPr>
          <a:xfrm>
            <a:off x="10726737" y="6164263"/>
            <a:ext cx="505295" cy="349250"/>
          </a:xfrm>
        </p:spPr>
        <p:txBody>
          <a:bodyPr/>
          <a:lstStyle/>
          <a:p>
            <a:fld id="{80F3F43C-809F-4D44-AA8F-32A582938151}" type="slidenum">
              <a:rPr lang="en-US" smtClean="0">
                <a:latin typeface="+mn-lt"/>
              </a:rPr>
              <a:pPr/>
              <a:t>4</a:t>
            </a:fld>
            <a:endParaRPr lang="en-US">
              <a:latin typeface="+mn-lt"/>
            </a:endParaRPr>
          </a:p>
        </p:txBody>
      </p:sp>
      <p:sp>
        <p:nvSpPr>
          <p:cNvPr id="3" name="TextBox 2"/>
          <p:cNvSpPr txBox="1"/>
          <p:nvPr/>
        </p:nvSpPr>
        <p:spPr>
          <a:xfrm>
            <a:off x="700128" y="2157529"/>
            <a:ext cx="8503586" cy="3708708"/>
          </a:xfrm>
          <a:prstGeom prst="rect">
            <a:avLst/>
          </a:prstGeom>
          <a:noFill/>
        </p:spPr>
        <p:txBody>
          <a:bodyPr wrap="square" rtlCol="0">
            <a:spAutoFit/>
          </a:bodyPr>
          <a:lstStyle/>
          <a:p>
            <a:pPr marL="514350" indent="-514350">
              <a:spcAft>
                <a:spcPts val="3000"/>
              </a:spcAft>
              <a:buFont typeface="+mj-lt"/>
              <a:buAutoNum type="arabicPeriod"/>
            </a:pPr>
            <a:r>
              <a:rPr lang="en-GB" sz="3200" dirty="0">
                <a:solidFill>
                  <a:srgbClr val="003170"/>
                </a:solidFill>
              </a:rPr>
              <a:t>Creating knowledge</a:t>
            </a:r>
          </a:p>
          <a:p>
            <a:pPr marL="514350" indent="-514350">
              <a:spcAft>
                <a:spcPts val="3000"/>
              </a:spcAft>
              <a:buFont typeface="+mj-lt"/>
              <a:buAutoNum type="arabicPeriod"/>
            </a:pPr>
            <a:r>
              <a:rPr lang="en-GB" sz="3200" dirty="0">
                <a:solidFill>
                  <a:srgbClr val="003170"/>
                </a:solidFill>
              </a:rPr>
              <a:t>Strengthening research capability</a:t>
            </a:r>
          </a:p>
          <a:p>
            <a:pPr marL="514350" indent="-514350">
              <a:spcAft>
                <a:spcPts val="3000"/>
              </a:spcAft>
              <a:buFont typeface="+mj-lt"/>
              <a:buAutoNum type="arabicPeriod"/>
            </a:pPr>
            <a:r>
              <a:rPr lang="en-GB" sz="3200" dirty="0">
                <a:solidFill>
                  <a:srgbClr val="003170"/>
                </a:solidFill>
              </a:rPr>
              <a:t>Using knowledge effectively</a:t>
            </a:r>
          </a:p>
          <a:p>
            <a:pPr marL="514350" indent="-514350">
              <a:spcAft>
                <a:spcPts val="3000"/>
              </a:spcAft>
              <a:buFont typeface="+mj-lt"/>
              <a:buAutoNum type="arabicPeriod"/>
            </a:pPr>
            <a:r>
              <a:rPr lang="en-GB" sz="3200" dirty="0">
                <a:solidFill>
                  <a:srgbClr val="003170"/>
                </a:solidFill>
              </a:rPr>
              <a:t>Promoting an environment in which research can flourish</a:t>
            </a:r>
          </a:p>
        </p:txBody>
      </p:sp>
      <p:pic>
        <p:nvPicPr>
          <p:cNvPr id="6" name="Picture 5">
            <a:extLst>
              <a:ext uri="{FF2B5EF4-FFF2-40B4-BE49-F238E27FC236}">
                <a16:creationId xmlns:a16="http://schemas.microsoft.com/office/drawing/2014/main" id="{779E0121-1857-434A-852E-775DA5074A6E}"/>
              </a:ext>
            </a:extLst>
          </p:cNvPr>
          <p:cNvPicPr>
            <a:picLocks noChangeAspect="1"/>
          </p:cNvPicPr>
          <p:nvPr/>
        </p:nvPicPr>
        <p:blipFill>
          <a:blip r:embed="rId3"/>
          <a:stretch>
            <a:fillRect/>
          </a:stretch>
        </p:blipFill>
        <p:spPr>
          <a:xfrm rot="20684365">
            <a:off x="8335017" y="2299404"/>
            <a:ext cx="2620430" cy="3630573"/>
          </a:xfrm>
          <a:prstGeom prst="rect">
            <a:avLst/>
          </a:prstGeom>
        </p:spPr>
      </p:pic>
    </p:spTree>
    <p:extLst>
      <p:ext uri="{BB962C8B-B14F-4D97-AF65-F5344CB8AC3E}">
        <p14:creationId xmlns:p14="http://schemas.microsoft.com/office/powerpoint/2010/main" val="2109567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5129" y="446906"/>
            <a:ext cx="11379509" cy="1477328"/>
          </a:xfrm>
        </p:spPr>
        <p:txBody>
          <a:bodyPr/>
          <a:lstStyle/>
          <a:p>
            <a:r>
              <a:rPr lang="en-GB" dirty="0">
                <a:latin typeface="+mn-lt"/>
              </a:rPr>
              <a:t>Improve health through the best research</a:t>
            </a:r>
          </a:p>
        </p:txBody>
      </p:sp>
      <p:sp>
        <p:nvSpPr>
          <p:cNvPr id="4" name="Slide Number Placeholder 3"/>
          <p:cNvSpPr>
            <a:spLocks noGrp="1"/>
          </p:cNvSpPr>
          <p:nvPr>
            <p:ph type="sldNum" sz="quarter" idx="4"/>
          </p:nvPr>
        </p:nvSpPr>
        <p:spPr>
          <a:xfrm>
            <a:off x="10726737" y="6164263"/>
            <a:ext cx="505295" cy="349250"/>
          </a:xfrm>
        </p:spPr>
        <p:txBody>
          <a:bodyPr/>
          <a:lstStyle/>
          <a:p>
            <a:fld id="{80F3F43C-809F-4D44-AA8F-32A582938151}" type="slidenum">
              <a:rPr lang="en-US" smtClean="0">
                <a:latin typeface="+mn-lt"/>
              </a:rPr>
              <a:pPr/>
              <a:t>5</a:t>
            </a:fld>
            <a:endParaRPr lang="en-US">
              <a:latin typeface="+mn-lt"/>
            </a:endParaRPr>
          </a:p>
        </p:txBody>
      </p:sp>
      <p:sp>
        <p:nvSpPr>
          <p:cNvPr id="3" name="TextBox 2"/>
          <p:cNvSpPr txBox="1"/>
          <p:nvPr/>
        </p:nvSpPr>
        <p:spPr>
          <a:xfrm>
            <a:off x="700128" y="2157529"/>
            <a:ext cx="8503586" cy="3708708"/>
          </a:xfrm>
          <a:prstGeom prst="rect">
            <a:avLst/>
          </a:prstGeom>
          <a:noFill/>
        </p:spPr>
        <p:txBody>
          <a:bodyPr wrap="square" rtlCol="0">
            <a:spAutoFit/>
          </a:bodyPr>
          <a:lstStyle/>
          <a:p>
            <a:pPr marL="514350" indent="-514350">
              <a:spcAft>
                <a:spcPts val="3000"/>
              </a:spcAft>
              <a:buFont typeface="+mj-lt"/>
              <a:buAutoNum type="arabicPeriod"/>
            </a:pPr>
            <a:r>
              <a:rPr lang="en-GB" sz="3200" dirty="0">
                <a:solidFill>
                  <a:srgbClr val="003170"/>
                </a:solidFill>
              </a:rPr>
              <a:t>Creating knowledge</a:t>
            </a:r>
          </a:p>
          <a:p>
            <a:pPr marL="514350" indent="-514350">
              <a:spcAft>
                <a:spcPts val="3000"/>
              </a:spcAft>
              <a:buFont typeface="+mj-lt"/>
              <a:buAutoNum type="arabicPeriod"/>
            </a:pPr>
            <a:r>
              <a:rPr lang="en-GB" sz="3200" dirty="0">
                <a:solidFill>
                  <a:srgbClr val="003170"/>
                </a:solidFill>
              </a:rPr>
              <a:t>Strengthening research capability</a:t>
            </a:r>
          </a:p>
          <a:p>
            <a:pPr marL="514350" indent="-514350">
              <a:spcAft>
                <a:spcPts val="3000"/>
              </a:spcAft>
              <a:buFont typeface="+mj-lt"/>
              <a:buAutoNum type="arabicPeriod"/>
            </a:pPr>
            <a:r>
              <a:rPr lang="en-GB" sz="3200" dirty="0">
                <a:solidFill>
                  <a:srgbClr val="003170"/>
                </a:solidFill>
              </a:rPr>
              <a:t>Using knowledge effectively</a:t>
            </a:r>
          </a:p>
          <a:p>
            <a:pPr marL="514350" indent="-514350">
              <a:spcAft>
                <a:spcPts val="3000"/>
              </a:spcAft>
              <a:buFont typeface="+mj-lt"/>
              <a:buAutoNum type="arabicPeriod"/>
            </a:pPr>
            <a:r>
              <a:rPr lang="en-GB" sz="3200" b="1" dirty="0">
                <a:solidFill>
                  <a:srgbClr val="003170"/>
                </a:solidFill>
              </a:rPr>
              <a:t>Promoting an environment in which research can flourish</a:t>
            </a:r>
          </a:p>
        </p:txBody>
      </p:sp>
      <p:pic>
        <p:nvPicPr>
          <p:cNvPr id="6" name="Picture 5">
            <a:extLst>
              <a:ext uri="{FF2B5EF4-FFF2-40B4-BE49-F238E27FC236}">
                <a16:creationId xmlns:a16="http://schemas.microsoft.com/office/drawing/2014/main" id="{779E0121-1857-434A-852E-775DA5074A6E}"/>
              </a:ext>
            </a:extLst>
          </p:cNvPr>
          <p:cNvPicPr>
            <a:picLocks noChangeAspect="1"/>
          </p:cNvPicPr>
          <p:nvPr/>
        </p:nvPicPr>
        <p:blipFill>
          <a:blip r:embed="rId3"/>
          <a:stretch>
            <a:fillRect/>
          </a:stretch>
        </p:blipFill>
        <p:spPr>
          <a:xfrm rot="20684365">
            <a:off x="8335017" y="2299404"/>
            <a:ext cx="2620430" cy="3630573"/>
          </a:xfrm>
          <a:prstGeom prst="rect">
            <a:avLst/>
          </a:prstGeom>
        </p:spPr>
      </p:pic>
    </p:spTree>
    <p:extLst>
      <p:ext uri="{BB962C8B-B14F-4D97-AF65-F5344CB8AC3E}">
        <p14:creationId xmlns:p14="http://schemas.microsoft.com/office/powerpoint/2010/main" val="120989411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C81EDC-F694-435E-864D-FD9590FF00DE}"/>
              </a:ext>
            </a:extLst>
          </p:cNvPr>
          <p:cNvSpPr>
            <a:spLocks noGrp="1"/>
          </p:cNvSpPr>
          <p:nvPr>
            <p:ph type="sldNum" sz="quarter" idx="4"/>
          </p:nvPr>
        </p:nvSpPr>
        <p:spPr/>
        <p:txBody>
          <a:bodyPr/>
          <a:lstStyle/>
          <a:p>
            <a:fld id="{80F3F43C-809F-4D44-AA8F-32A582938151}" type="slidenum">
              <a:rPr lang="en-US" smtClean="0"/>
              <a:pPr/>
              <a:t>6</a:t>
            </a:fld>
            <a:endParaRPr lang="en-US" dirty="0"/>
          </a:p>
        </p:txBody>
      </p:sp>
      <p:pic>
        <p:nvPicPr>
          <p:cNvPr id="7" name="Picture 6">
            <a:extLst>
              <a:ext uri="{FF2B5EF4-FFF2-40B4-BE49-F238E27FC236}">
                <a16:creationId xmlns:a16="http://schemas.microsoft.com/office/drawing/2014/main" id="{C3DF9EBF-C234-4C82-96D1-B599A3D7EE73}"/>
              </a:ext>
            </a:extLst>
          </p:cNvPr>
          <p:cNvPicPr>
            <a:picLocks noChangeAspect="1"/>
          </p:cNvPicPr>
          <p:nvPr/>
        </p:nvPicPr>
        <p:blipFill>
          <a:blip r:embed="rId2"/>
          <a:stretch>
            <a:fillRect/>
          </a:stretch>
        </p:blipFill>
        <p:spPr>
          <a:xfrm>
            <a:off x="1463410" y="0"/>
            <a:ext cx="8777817" cy="6583363"/>
          </a:xfrm>
          <a:prstGeom prst="rect">
            <a:avLst/>
          </a:prstGeom>
        </p:spPr>
      </p:pic>
    </p:spTree>
    <p:extLst>
      <p:ext uri="{BB962C8B-B14F-4D97-AF65-F5344CB8AC3E}">
        <p14:creationId xmlns:p14="http://schemas.microsoft.com/office/powerpoint/2010/main" val="3487813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C81EDC-F694-435E-864D-FD9590FF00DE}"/>
              </a:ext>
            </a:extLst>
          </p:cNvPr>
          <p:cNvSpPr>
            <a:spLocks noGrp="1"/>
          </p:cNvSpPr>
          <p:nvPr>
            <p:ph type="sldNum" sz="quarter" idx="4"/>
          </p:nvPr>
        </p:nvSpPr>
        <p:spPr/>
        <p:txBody>
          <a:bodyPr/>
          <a:lstStyle/>
          <a:p>
            <a:fld id="{80F3F43C-809F-4D44-AA8F-32A582938151}" type="slidenum">
              <a:rPr lang="en-US" smtClean="0"/>
              <a:pPr/>
              <a:t>7</a:t>
            </a:fld>
            <a:endParaRPr lang="en-US" dirty="0"/>
          </a:p>
        </p:txBody>
      </p:sp>
      <p:pic>
        <p:nvPicPr>
          <p:cNvPr id="5" name="Picture 4">
            <a:extLst>
              <a:ext uri="{FF2B5EF4-FFF2-40B4-BE49-F238E27FC236}">
                <a16:creationId xmlns:a16="http://schemas.microsoft.com/office/drawing/2014/main" id="{460ECB8D-DCC8-4FD1-B66E-35AAAE50502B}"/>
              </a:ext>
            </a:extLst>
          </p:cNvPr>
          <p:cNvPicPr>
            <a:picLocks noChangeAspect="1"/>
          </p:cNvPicPr>
          <p:nvPr/>
        </p:nvPicPr>
        <p:blipFill>
          <a:blip r:embed="rId2"/>
          <a:stretch>
            <a:fillRect/>
          </a:stretch>
        </p:blipFill>
        <p:spPr>
          <a:xfrm>
            <a:off x="1463410" y="0"/>
            <a:ext cx="8777817" cy="6583363"/>
          </a:xfrm>
          <a:prstGeom prst="rect">
            <a:avLst/>
          </a:prstGeom>
        </p:spPr>
      </p:pic>
    </p:spTree>
    <p:extLst>
      <p:ext uri="{BB962C8B-B14F-4D97-AF65-F5344CB8AC3E}">
        <p14:creationId xmlns:p14="http://schemas.microsoft.com/office/powerpoint/2010/main" val="2464474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729C1-6D1C-4F25-9A89-0EEF9F28D5F2}"/>
              </a:ext>
            </a:extLst>
          </p:cNvPr>
          <p:cNvSpPr>
            <a:spLocks noGrp="1"/>
          </p:cNvSpPr>
          <p:nvPr>
            <p:ph type="title"/>
          </p:nvPr>
        </p:nvSpPr>
        <p:spPr>
          <a:xfrm>
            <a:off x="1018267" y="1336718"/>
            <a:ext cx="9668105" cy="2866378"/>
          </a:xfrm>
        </p:spPr>
        <p:txBody>
          <a:bodyPr>
            <a:noAutofit/>
          </a:bodyPr>
          <a:lstStyle/>
          <a:p>
            <a:r>
              <a:rPr lang="en-GB" sz="4200" dirty="0">
                <a:latin typeface="+mn-lt"/>
              </a:rPr>
              <a:t>Tough problems don’t get solved by monolithic thinking. Collaboration is key to scientific progress and that needs true inclusion of great diversity</a:t>
            </a:r>
          </a:p>
        </p:txBody>
      </p:sp>
      <p:sp>
        <p:nvSpPr>
          <p:cNvPr id="3" name="Text Placeholder 2">
            <a:extLst>
              <a:ext uri="{FF2B5EF4-FFF2-40B4-BE49-F238E27FC236}">
                <a16:creationId xmlns:a16="http://schemas.microsoft.com/office/drawing/2014/main" id="{9083B329-39FA-49DC-9713-43EE3B54D0C5}"/>
              </a:ext>
            </a:extLst>
          </p:cNvPr>
          <p:cNvSpPr>
            <a:spLocks noGrp="1"/>
          </p:cNvSpPr>
          <p:nvPr>
            <p:ph type="body" sz="quarter" idx="10"/>
          </p:nvPr>
        </p:nvSpPr>
        <p:spPr>
          <a:xfrm>
            <a:off x="627063" y="5589874"/>
            <a:ext cx="10452100" cy="673672"/>
          </a:xfrm>
        </p:spPr>
        <p:txBody>
          <a:bodyPr>
            <a:normAutofit fontScale="92500" lnSpcReduction="10000"/>
          </a:bodyPr>
          <a:lstStyle/>
          <a:p>
            <a:r>
              <a:rPr lang="en-GB" dirty="0">
                <a:latin typeface="+mn-lt"/>
              </a:rPr>
              <a:t>Patrick Vallance </a:t>
            </a:r>
          </a:p>
          <a:p>
            <a:r>
              <a:rPr lang="en-GB" dirty="0">
                <a:latin typeface="+mn-lt"/>
              </a:rPr>
              <a:t>Government Chief Scientific Adviser</a:t>
            </a:r>
          </a:p>
          <a:p>
            <a:endParaRPr lang="en-GB" dirty="0">
              <a:latin typeface="+mn-lt"/>
            </a:endParaRPr>
          </a:p>
        </p:txBody>
      </p:sp>
    </p:spTree>
    <p:extLst>
      <p:ext uri="{BB962C8B-B14F-4D97-AF65-F5344CB8AC3E}">
        <p14:creationId xmlns:p14="http://schemas.microsoft.com/office/powerpoint/2010/main" val="2023120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83B329-39FA-49DC-9713-43EE3B54D0C5}"/>
              </a:ext>
            </a:extLst>
          </p:cNvPr>
          <p:cNvSpPr>
            <a:spLocks noGrp="1"/>
          </p:cNvSpPr>
          <p:nvPr>
            <p:ph type="body" sz="quarter" idx="10"/>
          </p:nvPr>
        </p:nvSpPr>
        <p:spPr>
          <a:xfrm>
            <a:off x="3540638" y="5353664"/>
            <a:ext cx="4623363" cy="1120878"/>
          </a:xfrm>
        </p:spPr>
        <p:txBody>
          <a:bodyPr>
            <a:normAutofit/>
          </a:bodyPr>
          <a:lstStyle/>
          <a:p>
            <a:r>
              <a:rPr lang="en-GB" dirty="0">
                <a:latin typeface="+mn-lt"/>
              </a:rPr>
              <a:t>Jocelyn Bell Burnell</a:t>
            </a:r>
          </a:p>
          <a:p>
            <a:r>
              <a:rPr lang="en-GB" dirty="0">
                <a:latin typeface="+mn-lt"/>
              </a:rPr>
              <a:t>Breakthrough Prize winner</a:t>
            </a:r>
          </a:p>
          <a:p>
            <a:endParaRPr lang="en-GB" dirty="0">
              <a:latin typeface="+mn-lt"/>
            </a:endParaRPr>
          </a:p>
        </p:txBody>
      </p:sp>
      <p:sp>
        <p:nvSpPr>
          <p:cNvPr id="7" name="Title 1">
            <a:extLst>
              <a:ext uri="{FF2B5EF4-FFF2-40B4-BE49-F238E27FC236}">
                <a16:creationId xmlns:a16="http://schemas.microsoft.com/office/drawing/2014/main" id="{D5931D48-4487-AB45-8B0A-F4B5C332D5BC}"/>
              </a:ext>
            </a:extLst>
          </p:cNvPr>
          <p:cNvSpPr txBox="1">
            <a:spLocks noGrp="1"/>
          </p:cNvSpPr>
          <p:nvPr>
            <p:ph type="title"/>
          </p:nvPr>
        </p:nvSpPr>
        <p:spPr>
          <a:xfrm>
            <a:off x="438496" y="673920"/>
            <a:ext cx="10827647" cy="4207799"/>
          </a:xfrm>
          <a:prstGeom prst="rect">
            <a:avLst/>
          </a:prstGeom>
        </p:spPr>
        <p:txBody>
          <a:bodyPr vert="horz" lIns="0" tIns="0" rIns="0" bIns="0" rtlCol="0" anchor="ctr">
            <a:noAutofit/>
          </a:bodyPr>
          <a:lstStyle>
            <a:lvl1pPr algn="ctr" defTabSz="457200" rtl="0" eaLnBrk="1" latinLnBrk="0" hangingPunct="1">
              <a:spcBef>
                <a:spcPct val="0"/>
              </a:spcBef>
              <a:buNone/>
              <a:defRPr lang="en-US" sz="7200" b="1" u="none" kern="1200" baseline="0" smtClean="0">
                <a:solidFill>
                  <a:schemeClr val="bg1"/>
                </a:solidFill>
                <a:latin typeface="+mj-lt"/>
                <a:ea typeface="+mj-ea"/>
                <a:cs typeface="Wellcome Bold"/>
              </a:defRPr>
            </a:lvl1pPr>
          </a:lstStyle>
          <a:p>
            <a:pPr>
              <a:lnSpc>
                <a:spcPct val="125000"/>
              </a:lnSpc>
            </a:pPr>
            <a:r>
              <a:rPr lang="en-GB" sz="3200" dirty="0">
                <a:latin typeface="+mn-lt"/>
              </a:rPr>
              <a:t>I found pulsars because I was a minority person and feeling a bit overawed at Cambridge. I was both female but also from the north-west of the country and I think everybody else around me was southern English…So I have this hunch that minority folk bring a fresh angle on things and that is often a very productive thing. In general, a lot of breakthroughs come from left field.”</a:t>
            </a:r>
          </a:p>
        </p:txBody>
      </p:sp>
    </p:spTree>
    <p:extLst>
      <p:ext uri="{BB962C8B-B14F-4D97-AF65-F5344CB8AC3E}">
        <p14:creationId xmlns:p14="http://schemas.microsoft.com/office/powerpoint/2010/main" val="1056301221"/>
      </p:ext>
    </p:extLst>
  </p:cSld>
  <p:clrMapOvr>
    <a:masterClrMapping/>
  </p:clrMapOvr>
</p:sld>
</file>

<file path=ppt/theme/theme1.xml><?xml version="1.0" encoding="utf-8"?>
<a:theme xmlns:a="http://schemas.openxmlformats.org/drawingml/2006/main" name="Office Theme">
  <a:themeElements>
    <a:clrScheme name="Wellcome Theme_PC">
      <a:dk1>
        <a:srgbClr val="003170"/>
      </a:dk1>
      <a:lt1>
        <a:sysClr val="window" lastClr="FFFFFF"/>
      </a:lt1>
      <a:dk2>
        <a:srgbClr val="000000"/>
      </a:dk2>
      <a:lt2>
        <a:srgbClr val="FF0F2D"/>
      </a:lt2>
      <a:accent1>
        <a:srgbClr val="60BFCE"/>
      </a:accent1>
      <a:accent2>
        <a:srgbClr val="FFEB00"/>
      </a:accent2>
      <a:accent3>
        <a:srgbClr val="90C878"/>
      </a:accent3>
      <a:accent4>
        <a:srgbClr val="831E29"/>
      </a:accent4>
      <a:accent5>
        <a:srgbClr val="ED858E"/>
      </a:accent5>
      <a:accent6>
        <a:srgbClr val="464749"/>
      </a:accent6>
      <a:hlink>
        <a:srgbClr val="51B2C3"/>
      </a:hlink>
      <a:folHlink>
        <a:srgbClr val="90C878"/>
      </a:folHlink>
    </a:clrScheme>
    <a:fontScheme name="Wellcome Fonts">
      <a:majorFont>
        <a:latin typeface="Wellcom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BFC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Standard 16x9 Presentation_Fully branded</Template>
  <TotalTime>2236</TotalTime>
  <Words>1076</Words>
  <Application>Microsoft Macintosh PowerPoint</Application>
  <PresentationFormat>Custom</PresentationFormat>
  <Paragraphs>171</Paragraphs>
  <Slides>31</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Helvetica</vt:lpstr>
      <vt:lpstr>Symbol</vt:lpstr>
      <vt:lpstr>VAG Rounded Light SSi Light</vt:lpstr>
      <vt:lpstr>VAG Rounded Light SSi Thin</vt:lpstr>
      <vt:lpstr>Wellcome</vt:lpstr>
      <vt:lpstr>Wellcome Bold</vt:lpstr>
      <vt:lpstr>Office Theme</vt:lpstr>
      <vt:lpstr>Diversity &amp; inclusion at Wellcome</vt:lpstr>
      <vt:lpstr>Good health makes life better. We want to improve health for everyone by helping great ideas to thrive.</vt:lpstr>
      <vt:lpstr>Wellcome strategic approach</vt:lpstr>
      <vt:lpstr>Improve health through the best research</vt:lpstr>
      <vt:lpstr>Improve health through the best research</vt:lpstr>
      <vt:lpstr>PowerPoint Presentation</vt:lpstr>
      <vt:lpstr>PowerPoint Presentation</vt:lpstr>
      <vt:lpstr>Tough problems don’t get solved by monolithic thinking. Collaboration is key to scientific progress and that needs true inclusion of great diversity</vt:lpstr>
      <vt:lpstr>I found pulsars because I was a minority person and feeling a bit overawed at Cambridge. I was both female but also from the north-west of the country and I think everybody else around me was southern English…So I have this hunch that minority folk bring a fresh angle on things and that is often a very productive thing. In general, a lot of breakthroughs come from left field.”</vt:lpstr>
      <vt:lpstr>Diversity &amp; Inclusion at Wellcome</vt:lpstr>
      <vt:lpstr>Wellcome strategic approach</vt:lpstr>
      <vt:lpstr>Diversity and inclusion at Wellcome</vt:lpstr>
      <vt:lpstr>Diversity &amp; Inclusion</vt:lpstr>
      <vt:lpstr>Our approach</vt:lpstr>
      <vt:lpstr>Wellcome grant funding</vt:lpstr>
      <vt:lpstr>Gender pay gap</vt:lpstr>
      <vt:lpstr>What have we done so far?</vt:lpstr>
      <vt:lpstr>Research Enrichment Scheme</vt:lpstr>
      <vt:lpstr>What’s next for D&amp;I at Wellcome?</vt:lpstr>
      <vt:lpstr>Forthcoming D&amp;I activities</vt:lpstr>
      <vt:lpstr>Thank you</vt:lpstr>
      <vt:lpstr>PowerPoint Presentation</vt:lpstr>
      <vt:lpstr>PowerPoint Presentation</vt:lpstr>
      <vt:lpstr>EDIS—the story so far</vt:lpstr>
      <vt:lpstr>PowerPoint Presentation</vt:lpstr>
      <vt:lpstr>EDIS brings everyone together</vt:lpstr>
      <vt:lpstr>EDIS brings everyone together</vt:lpstr>
      <vt:lpstr>PowerPoint Presentation</vt:lpstr>
      <vt:lpstr>Benefits</vt:lpstr>
      <vt:lpstr>Call for members</vt:lpstr>
      <vt:lpstr>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Tracey</dc:creator>
  <cp:lastModifiedBy>Jim Smith</cp:lastModifiedBy>
  <cp:revision>57</cp:revision>
  <cp:lastPrinted>2016-06-24T10:07:51Z</cp:lastPrinted>
  <dcterms:created xsi:type="dcterms:W3CDTF">2018-05-08T11:18:46Z</dcterms:created>
  <dcterms:modified xsi:type="dcterms:W3CDTF">2018-09-20T06:40:00Z</dcterms:modified>
</cp:coreProperties>
</file>